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9"/>
  </p:notesMasterIdLst>
  <p:handoutMasterIdLst>
    <p:handoutMasterId r:id="rId20"/>
  </p:handoutMasterIdLst>
  <p:sldIdLst>
    <p:sldId id="256" r:id="rId5"/>
    <p:sldId id="272" r:id="rId6"/>
    <p:sldId id="279" r:id="rId7"/>
    <p:sldId id="257" r:id="rId8"/>
    <p:sldId id="280" r:id="rId9"/>
    <p:sldId id="287" r:id="rId10"/>
    <p:sldId id="285" r:id="rId11"/>
    <p:sldId id="283" r:id="rId12"/>
    <p:sldId id="289" r:id="rId13"/>
    <p:sldId id="284" r:id="rId14"/>
    <p:sldId id="281" r:id="rId15"/>
    <p:sldId id="282" r:id="rId16"/>
    <p:sldId id="258" r:id="rId17"/>
    <p:sldId id="286" r:id="rId18"/>
  </p:sldIdLst>
  <p:sldSz cx="12192000" cy="6858000"/>
  <p:notesSz cx="6858000" cy="9144000"/>
  <p:defaultTextStyle>
    <a:defPPr rtl="0"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DD1DA"/>
    <a:srgbClr val="D6C6D6"/>
    <a:srgbClr val="C5DAE5"/>
    <a:srgbClr val="D8DDE4"/>
    <a:srgbClr val="02DC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A2011EF-DBD1-5955-F6D1-F64A06236C59}" v="3" dt="2023-10-06T09:12:31.885"/>
    <p1510:client id="{65036C01-0D18-3AB7-53D3-80D40B5F678D}" v="116" dt="2023-10-06T07:59:47.502"/>
    <p1510:client id="{6B785B6C-ADDF-A116-111B-34DF8E522E75}" v="21" dt="2023-10-11T14:38:30.814"/>
    <p1510:client id="{72A0D466-0C5B-3EE2-A1A1-6A971B532A11}" v="7" dt="2023-10-11T12:38:30.929"/>
    <p1510:client id="{A5AE9968-537C-6517-8AE4-33098FD441B2}" v="613" dt="2023-10-11T14:57:37.416"/>
    <p1510:client id="{A9642DEE-08C2-E386-6DBD-9EE621A9C442}" v="76" dt="2023-10-11T12:44:36.154"/>
    <p1510:client id="{ACA32D43-9229-96AE-292B-D1FF7A4A5E68}" v="475" dt="2023-10-06T07:26:25.549"/>
    <p1510:client id="{D313AE72-A061-4CEB-82CC-3C0D30C8C382}" v="361" dt="2023-10-06T09:04:49.595"/>
  </p1510:revLst>
</p1510:revInfo>
</file>

<file path=ppt/tableStyles.xml><?xml version="1.0" encoding="utf-8"?>
<a:tblStyleLst xmlns:a="http://schemas.openxmlformats.org/drawingml/2006/main" def="{5C22544A-7EE6-4342-B048-85BDC9FD1C3A}"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8/10/relationships/authors" Target="authors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>
            <a:extLst>
              <a:ext uri="{FF2B5EF4-FFF2-40B4-BE49-F238E27FC236}">
                <a16:creationId xmlns:a16="http://schemas.microsoft.com/office/drawing/2014/main" id="{7D1A5C42-4636-4A6A-9001-CA7CD97B08E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9CC57720-6EA2-4C0E-AB19-0A22BCDB839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69D3D557-0749-4991-AF33-A12A50793DDB}" type="datetime1">
              <a:rPr lang="fr-FR" smtClean="0"/>
              <a:t>11/10/2023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E34AC616-D2D2-4742-9683-2A537932A10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A7EE012-E187-4EEE-9C2F-2125BF40862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481155F-8354-4019-9356-1A95703B072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9460597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 noProof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2ABD33-0222-484F-B669-9C82AE16FD67}" type="datetime1">
              <a:rPr lang="fr-FR" smtClean="0"/>
              <a:pPr/>
              <a:t>11/10/2023</a:t>
            </a:fld>
            <a:endParaRPr lang="fr-FR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fr-FR" noProof="0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fr-FR" noProof="0"/>
              <a:t>Modifiez les styles du texte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5071D96E-4CA2-485E-9EE5-CEB7143ACC3B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51118507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071D96E-4CA2-485E-9EE5-CEB7143ACC3B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090958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5071D96E-4CA2-485E-9EE5-CEB7143ACC3B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110480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5071D96E-4CA2-485E-9EE5-CEB7143ACC3B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779268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5071D96E-4CA2-485E-9EE5-CEB7143ACC3B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583848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071D96E-4CA2-485E-9EE5-CEB7143ACC3B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480866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071D96E-4CA2-485E-9EE5-CEB7143ACC3B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636831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5071D96E-4CA2-485E-9EE5-CEB7143ACC3B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385441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-Installation: Installation de 2 VM identique</a:t>
            </a:r>
          </a:p>
          <a:p>
            <a:r>
              <a:rPr lang="en-US">
                <a:cs typeface="Calibri"/>
              </a:rPr>
              <a:t>-Config: </a:t>
            </a:r>
            <a:r>
              <a:rPr lang="en-US" err="1">
                <a:cs typeface="Calibri"/>
              </a:rPr>
              <a:t>Mettre</a:t>
            </a:r>
            <a:r>
              <a:rPr lang="en-US">
                <a:cs typeface="Calibri"/>
              </a:rPr>
              <a:t> meme sous-reseau sur les 2, </a:t>
            </a:r>
            <a:r>
              <a:rPr lang="en-US" err="1">
                <a:cs typeface="Calibri"/>
              </a:rPr>
              <a:t>adresse</a:t>
            </a:r>
            <a:r>
              <a:rPr lang="en-US">
                <a:cs typeface="Calibri"/>
              </a:rPr>
              <a:t> IP. (Sous-reseau--&gt;172.20.20.0)</a:t>
            </a:r>
            <a:endParaRPr lang="en-US"/>
          </a:p>
          <a:p>
            <a:r>
              <a:rPr lang="en-US">
                <a:cs typeface="Calibri"/>
              </a:rPr>
              <a:t>-Test: Ping entre les 2 machines(plus explication après)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071D96E-4CA2-485E-9EE5-CEB7143ACC3B}" type="slidenum">
              <a:rPr lang="fr-FR" noProof="0" smtClean="0"/>
              <a:t>6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40431327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5071D96E-4CA2-485E-9EE5-CEB7143ACC3B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29078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5071D96E-4CA2-485E-9EE5-CEB7143ACC3B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275835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5071D96E-4CA2-485E-9EE5-CEB7143ACC3B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985438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5071D96E-4CA2-485E-9EE5-CEB7143ACC3B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11514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8E7FFE5B-C2CA-473D-8FCA-B26579CCBAA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8" name="Espace réservé d’image 7">
            <a:extLst>
              <a:ext uri="{FF2B5EF4-FFF2-40B4-BE49-F238E27FC236}">
                <a16:creationId xmlns:a16="http://schemas.microsoft.com/office/drawing/2014/main" id="{5FF4BA3E-4135-4F80-B1C8-C84CDF7C54A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752100" y="739303"/>
            <a:ext cx="6825035" cy="5379395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Cliquez pour ajouter une photo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D5CAABB7-A562-4A3F-9DDF-2CE3D13726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22977" y="1663435"/>
            <a:ext cx="5869021" cy="2003898"/>
          </a:xfrm>
          <a:solidFill>
            <a:schemeClr val="accent2">
              <a:alpha val="80000"/>
            </a:schemeClr>
          </a:solidFill>
        </p:spPr>
        <p:txBody>
          <a:bodyPr lIns="557784" tIns="530352" rtlCol="0" anchor="t">
            <a:noAutofit/>
          </a:bodyPr>
          <a:lstStyle>
            <a:lvl1pPr algn="l">
              <a:lnSpc>
                <a:spcPct val="80000"/>
              </a:lnSpc>
              <a:defRPr sz="5400" cap="all" spc="400" baseline="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pPr rtl="0"/>
            <a:r>
              <a:rPr lang="fr-FR" noProof="0"/>
              <a:t>Cliquez pour ajouter un titre</a:t>
            </a:r>
          </a:p>
        </p:txBody>
      </p:sp>
      <p:sp>
        <p:nvSpPr>
          <p:cNvPr id="14" name="Espace réservé du texte 17">
            <a:extLst>
              <a:ext uri="{FF2B5EF4-FFF2-40B4-BE49-F238E27FC236}">
                <a16:creationId xmlns:a16="http://schemas.microsoft.com/office/drawing/2014/main" id="{D15807FE-36E0-49EF-93A4-5B9AD83871B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22159" y="2878246"/>
            <a:ext cx="4925188" cy="339247"/>
          </a:xfrm>
        </p:spPr>
        <p:txBody>
          <a:bodyPr rtlCol="0">
            <a:noAutofit/>
          </a:bodyPr>
          <a:lstStyle>
            <a:lvl1pPr marL="0" indent="0" algn="l">
              <a:buNone/>
              <a:defRPr sz="2400" spc="100" baseline="0">
                <a:solidFill>
                  <a:schemeClr val="accent5"/>
                </a:solidFill>
              </a:defRPr>
            </a:lvl1pPr>
          </a:lstStyle>
          <a:p>
            <a:pPr lvl="0" rtl="0"/>
            <a:r>
              <a:rPr lang="fr-FR" noProof="0"/>
              <a:t>Cliquez pour ajouter un nom</a:t>
            </a:r>
          </a:p>
        </p:txBody>
      </p:sp>
    </p:spTree>
    <p:extLst>
      <p:ext uri="{BB962C8B-B14F-4D97-AF65-F5344CB8AC3E}">
        <p14:creationId xmlns:p14="http://schemas.microsoft.com/office/powerpoint/2010/main" val="3523516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 du march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4E6D8EB4-0AAB-4C86-96ED-AB74FA56A67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10" name="Espace réservé d’image 7">
            <a:extLst>
              <a:ext uri="{FF2B5EF4-FFF2-40B4-BE49-F238E27FC236}">
                <a16:creationId xmlns:a16="http://schemas.microsoft.com/office/drawing/2014/main" id="{5DEE423F-FC4A-461D-8AA7-F7C14B80666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5334461" cy="6867376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Cliquez ici pour ajouter une photo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77D30EC-51F8-4EBE-9AC8-349D6E064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 noProof="0"/>
              <a:t>06/08/20XX</a:t>
            </a:r>
          </a:p>
        </p:txBody>
      </p:sp>
      <p:sp>
        <p:nvSpPr>
          <p:cNvPr id="14" name="Espace réservé du texte 10">
            <a:extLst>
              <a:ext uri="{FF2B5EF4-FFF2-40B4-BE49-F238E27FC236}">
                <a16:creationId xmlns:a16="http://schemas.microsoft.com/office/drawing/2014/main" id="{9EF7FC71-AF21-4CDA-8E86-E05EB4F1C44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53468" y="3260492"/>
            <a:ext cx="1152144" cy="768096"/>
          </a:xfrm>
          <a:prstGeom prst="rect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rtlCol="0" anchor="ctr"/>
          <a:lstStyle>
            <a:lvl1pPr marL="0" indent="0" algn="ctr">
              <a:buNone/>
              <a:defRPr sz="2400" b="1" cap="all" spc="100" baseline="0">
                <a:solidFill>
                  <a:schemeClr val="accent5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fr-FR" noProof="0"/>
              <a:t>2 Mds €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FE21B81-6A13-47D5-AD62-B1B0E48680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PRÉSENTATION PROMOTIONNELLE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12BB476-8DFF-468F-B950-1F980EB4D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fr-FR" noProof="0" smtClean="0"/>
              <a:t>‹N°›</a:t>
            </a:fld>
            <a:endParaRPr lang="fr-FR" noProof="0"/>
          </a:p>
        </p:txBody>
      </p:sp>
      <p:sp>
        <p:nvSpPr>
          <p:cNvPr id="16" name="Espace réservé du texte 10">
            <a:extLst>
              <a:ext uri="{FF2B5EF4-FFF2-40B4-BE49-F238E27FC236}">
                <a16:creationId xmlns:a16="http://schemas.microsoft.com/office/drawing/2014/main" id="{BF893A53-04CF-497B-9C3D-502C92BA0DA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53467" y="4773463"/>
            <a:ext cx="1152144" cy="768096"/>
          </a:xfrm>
          <a:prstGeom prst="rect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rtlCol="0" anchor="ctr"/>
          <a:lstStyle>
            <a:lvl1pPr marL="0" indent="0" algn="ctr">
              <a:buNone/>
              <a:defRPr sz="2400" b="1" cap="all" spc="100" baseline="0">
                <a:solidFill>
                  <a:schemeClr val="accent5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fr-FR" noProof="0"/>
              <a:t>1 Md €</a:t>
            </a:r>
          </a:p>
        </p:txBody>
      </p: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58BD5CDD-220E-41E0-82DD-820C0D834A4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817970" y="1609772"/>
            <a:ext cx="3365003" cy="1171533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5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12" name="Espace réservé du texte 10">
            <a:extLst>
              <a:ext uri="{FF2B5EF4-FFF2-40B4-BE49-F238E27FC236}">
                <a16:creationId xmlns:a16="http://schemas.microsoft.com/office/drawing/2014/main" id="{253384AB-173D-4216-A221-BFA565FC127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47375" y="1747520"/>
            <a:ext cx="1152144" cy="768096"/>
          </a:xfrm>
          <a:prstGeom prst="rect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rtlCol="0" anchor="ctr"/>
          <a:lstStyle>
            <a:lvl1pPr marL="0" indent="0" algn="ctr">
              <a:buNone/>
              <a:defRPr sz="2400" b="1" cap="all" spc="100" baseline="0">
                <a:solidFill>
                  <a:schemeClr val="accent5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fr-FR" noProof="0"/>
              <a:t>3 Mds €</a:t>
            </a:r>
          </a:p>
        </p:txBody>
      </p:sp>
      <p:sp>
        <p:nvSpPr>
          <p:cNvPr id="20" name="Espace réservé du texte 10">
            <a:extLst>
              <a:ext uri="{FF2B5EF4-FFF2-40B4-BE49-F238E27FC236}">
                <a16:creationId xmlns:a16="http://schemas.microsoft.com/office/drawing/2014/main" id="{45638026-D669-4C2A-82A4-5F35D27DCA4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817970" y="3129515"/>
            <a:ext cx="3365003" cy="1170432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5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21" name="Espace réservé du texte 10">
            <a:extLst>
              <a:ext uri="{FF2B5EF4-FFF2-40B4-BE49-F238E27FC236}">
                <a16:creationId xmlns:a16="http://schemas.microsoft.com/office/drawing/2014/main" id="{A19EAA97-D0F2-464B-8450-83BF202CECF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817970" y="4648156"/>
            <a:ext cx="3365003" cy="1170432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5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DFF2174-FDCE-466A-8A4C-06AD6CAA44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07016" y="746631"/>
            <a:ext cx="5184648" cy="466344"/>
          </a:xfrm>
        </p:spPr>
        <p:txBody>
          <a:bodyPr rtlCol="0">
            <a:no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pPr rtl="0"/>
            <a:r>
              <a:rPr lang="fr-FR" noProof="0"/>
              <a:t>Cliquez pour ajouter un titre</a:t>
            </a:r>
          </a:p>
        </p:txBody>
      </p:sp>
    </p:spTree>
    <p:extLst>
      <p:ext uri="{BB962C8B-B14F-4D97-AF65-F5344CB8AC3E}">
        <p14:creationId xmlns:p14="http://schemas.microsoft.com/office/powerpoint/2010/main" val="9723222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 concurrence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Espace réservé d’image 7">
            <a:extLst>
              <a:ext uri="{FF2B5EF4-FFF2-40B4-BE49-F238E27FC236}">
                <a16:creationId xmlns:a16="http://schemas.microsoft.com/office/drawing/2014/main" id="{9216DCA9-E871-422D-B12D-3E1C39ACD2ED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 rot="5400000" flipH="1">
            <a:off x="-2092961" y="2092960"/>
            <a:ext cx="6858002" cy="2672081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Cliquez pour ajouter une photo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6754628-3BB3-414A-88E4-67B3809A62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 noProof="0"/>
              <a:t>06/08/20XX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3D99CEA-3489-476A-9C9D-ED977FE6EA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PRÉSENTATION PROMOTIONNELLE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DCD55B0-9BDF-49CC-B30F-96112214E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fr-FR" noProof="0" smtClean="0"/>
              <a:t>‹N°›</a:t>
            </a:fld>
            <a:endParaRPr lang="fr-FR" noProof="0"/>
          </a:p>
        </p:txBody>
      </p:sp>
      <p:sp>
        <p:nvSpPr>
          <p:cNvPr id="17" name="Espace réservé du texte 10">
            <a:extLst>
              <a:ext uri="{FF2B5EF4-FFF2-40B4-BE49-F238E27FC236}">
                <a16:creationId xmlns:a16="http://schemas.microsoft.com/office/drawing/2014/main" id="{F9CF3D99-4BB8-4944-A82E-385209DF3D6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811826" y="2881982"/>
            <a:ext cx="3975054" cy="2966740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ts val="10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18" name="Espace réservé du texte 10">
            <a:extLst>
              <a:ext uri="{FF2B5EF4-FFF2-40B4-BE49-F238E27FC236}">
                <a16:creationId xmlns:a16="http://schemas.microsoft.com/office/drawing/2014/main" id="{083CED13-2FB7-4DA4-87BD-B5AEF0C6310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811826" y="2502477"/>
            <a:ext cx="3975054" cy="42639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l">
              <a:buNone/>
              <a:defRPr sz="1600" b="1" cap="all" spc="10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fr-FR" noProof="0"/>
              <a:t>Cliquez pour ajouter un sous-titre</a:t>
            </a:r>
          </a:p>
        </p:txBody>
      </p:sp>
      <p:sp>
        <p:nvSpPr>
          <p:cNvPr id="19" name="Espace réservé du texte 10">
            <a:extLst>
              <a:ext uri="{FF2B5EF4-FFF2-40B4-BE49-F238E27FC236}">
                <a16:creationId xmlns:a16="http://schemas.microsoft.com/office/drawing/2014/main" id="{D240762F-003B-4B0E-A561-6734EA9AC85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378746" y="2881982"/>
            <a:ext cx="3695653" cy="2966740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ts val="10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20" name="Espace réservé du texte 10">
            <a:extLst>
              <a:ext uri="{FF2B5EF4-FFF2-40B4-BE49-F238E27FC236}">
                <a16:creationId xmlns:a16="http://schemas.microsoft.com/office/drawing/2014/main" id="{387E9583-831E-4863-9A96-3E583A98F28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378746" y="2502477"/>
            <a:ext cx="3695653" cy="42639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l">
              <a:buNone/>
              <a:defRPr sz="1600" b="1" cap="all" spc="10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fr-FR" noProof="0"/>
              <a:t>Cliquez pour ajouter un sous-titre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96F4071-8FD4-4FF1-BA06-DD4D780FE4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96032" y="1649421"/>
            <a:ext cx="5184648" cy="466344"/>
          </a:xfrm>
        </p:spPr>
        <p:txBody>
          <a:bodyPr rtlCol="0">
            <a:no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accent6"/>
                  </a:solidFill>
                </a:ln>
              </a:defRPr>
            </a:lvl1pPr>
          </a:lstStyle>
          <a:p>
            <a:pPr rtl="0"/>
            <a:r>
              <a:rPr lang="fr-FR" noProof="0"/>
              <a:t>Cliquez pour ajouter un titre</a:t>
            </a:r>
          </a:p>
        </p:txBody>
      </p:sp>
    </p:spTree>
    <p:extLst>
      <p:ext uri="{BB962C8B-B14F-4D97-AF65-F5344CB8AC3E}">
        <p14:creationId xmlns:p14="http://schemas.microsoft.com/office/powerpoint/2010/main" val="39513209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 concurrence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A954AA95-575B-4060-9443-53B34766449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38BF2BB6-8F62-424E-B01D-F90A0DB7BF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822AF5C-69BC-4A87-8E5C-E473F6A73E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 noProof="0"/>
              <a:t>06/08/20XX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246AD827-24BF-4C7D-9F16-1E26E09A6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PRÉSENTATION PROMOTIONNELLE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DBEEF33-0303-4BF6-8C9A-08DE4CB64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fr-FR" noProof="0" smtClean="0"/>
              <a:pPr rtl="0"/>
              <a:t>‹N°›</a:t>
            </a:fld>
            <a:endParaRPr lang="fr-FR" noProof="0"/>
          </a:p>
        </p:txBody>
      </p:sp>
      <p:sp>
        <p:nvSpPr>
          <p:cNvPr id="8" name="Espace réservé du texte 14">
            <a:extLst>
              <a:ext uri="{FF2B5EF4-FFF2-40B4-BE49-F238E27FC236}">
                <a16:creationId xmlns:a16="http://schemas.microsoft.com/office/drawing/2014/main" id="{CC14BDE6-5903-4EFC-B3C7-B7B219402DA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37839" y="1538273"/>
            <a:ext cx="1706965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000" b="1" cap="all" spc="200" baseline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fr-FR" noProof="0"/>
              <a:t>Cliquez ici pour ajouter un nom</a:t>
            </a:r>
          </a:p>
        </p:txBody>
      </p:sp>
      <p:sp>
        <p:nvSpPr>
          <p:cNvPr id="9" name="Espace réservé du texte 14">
            <a:extLst>
              <a:ext uri="{FF2B5EF4-FFF2-40B4-BE49-F238E27FC236}">
                <a16:creationId xmlns:a16="http://schemas.microsoft.com/office/drawing/2014/main" id="{E19954FA-533A-4FF9-88B2-102C833FBD4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37839" y="5407116"/>
            <a:ext cx="1706965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000" b="1" cap="all" spc="200" baseline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fr-FR" noProof="0"/>
              <a:t>Cliquez pour ajouter un nom</a:t>
            </a:r>
          </a:p>
        </p:txBody>
      </p:sp>
      <p:sp>
        <p:nvSpPr>
          <p:cNvPr id="10" name="Espace réservé du texte 14">
            <a:extLst>
              <a:ext uri="{FF2B5EF4-FFF2-40B4-BE49-F238E27FC236}">
                <a16:creationId xmlns:a16="http://schemas.microsoft.com/office/drawing/2014/main" id="{E29BB699-DB47-4A35-9B5B-63C7EFC2284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41651" y="3467155"/>
            <a:ext cx="1380681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000" b="1" cap="all" spc="200" baseline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fr-FR" noProof="0"/>
              <a:t>Cliquez ici pour ajouter un nom</a:t>
            </a:r>
          </a:p>
        </p:txBody>
      </p:sp>
      <p:sp>
        <p:nvSpPr>
          <p:cNvPr id="11" name="Espace réservé du texte 14">
            <a:extLst>
              <a:ext uri="{FF2B5EF4-FFF2-40B4-BE49-F238E27FC236}">
                <a16:creationId xmlns:a16="http://schemas.microsoft.com/office/drawing/2014/main" id="{4EFD147E-AEE9-40FA-96D5-7DBE7603349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744687" y="2307743"/>
            <a:ext cx="1183179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200" b="1" cap="all" spc="200" baseline="0">
                <a:solidFill>
                  <a:schemeClr val="accent2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fr-FR" noProof="0"/>
              <a:t>Cliquez ici pour ajouter un nom</a:t>
            </a:r>
          </a:p>
        </p:txBody>
      </p:sp>
      <p:sp>
        <p:nvSpPr>
          <p:cNvPr id="12" name="Espace réservé du texte 14">
            <a:extLst>
              <a:ext uri="{FF2B5EF4-FFF2-40B4-BE49-F238E27FC236}">
                <a16:creationId xmlns:a16="http://schemas.microsoft.com/office/drawing/2014/main" id="{035518AB-0629-41B1-8670-DAE8C31C999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181179" y="4420460"/>
            <a:ext cx="1183179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200" b="1" cap="all" spc="200" baseline="0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fr-FR" noProof="0"/>
              <a:t>Cliquez pour ajouter un nom</a:t>
            </a:r>
          </a:p>
        </p:txBody>
      </p:sp>
      <p:sp>
        <p:nvSpPr>
          <p:cNvPr id="13" name="Espace réservé du texte 14">
            <a:extLst>
              <a:ext uri="{FF2B5EF4-FFF2-40B4-BE49-F238E27FC236}">
                <a16:creationId xmlns:a16="http://schemas.microsoft.com/office/drawing/2014/main" id="{D84B55A2-EE63-46F3-80EA-C4F512388C1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643702" y="4552190"/>
            <a:ext cx="1183179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200" b="1" cap="all" spc="200" baseline="0">
                <a:solidFill>
                  <a:schemeClr val="accent6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fr-FR" noProof="0"/>
              <a:t>Cliquez ici pour ajouter un nom</a:t>
            </a:r>
          </a:p>
        </p:txBody>
      </p:sp>
      <p:sp>
        <p:nvSpPr>
          <p:cNvPr id="14" name="Espace réservé du texte 14">
            <a:extLst>
              <a:ext uri="{FF2B5EF4-FFF2-40B4-BE49-F238E27FC236}">
                <a16:creationId xmlns:a16="http://schemas.microsoft.com/office/drawing/2014/main" id="{EDED8D5C-7B18-4E79-B6B4-E59FAC3A83D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00052" y="4120885"/>
            <a:ext cx="1183179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200" b="1" cap="all" spc="200" baseline="0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fr-FR" noProof="0"/>
              <a:t>Cliquez ici pour ajouter un nom</a:t>
            </a:r>
          </a:p>
        </p:txBody>
      </p:sp>
      <p:sp>
        <p:nvSpPr>
          <p:cNvPr id="15" name="Espace réservé du texte 14">
            <a:extLst>
              <a:ext uri="{FF2B5EF4-FFF2-40B4-BE49-F238E27FC236}">
                <a16:creationId xmlns:a16="http://schemas.microsoft.com/office/drawing/2014/main" id="{E8B6D903-1EAA-44AD-A3D8-6256873B7A2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545032" y="3467155"/>
            <a:ext cx="1209143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000" b="1" cap="all" spc="200" baseline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fr-FR" noProof="0"/>
              <a:t>Cliquez ici pour ajouter un nom</a:t>
            </a:r>
          </a:p>
        </p:txBody>
      </p: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8914974F-EEEB-4FDB-B605-14B6199844BA}"/>
              </a:ext>
            </a:extLst>
          </p:cNvPr>
          <p:cNvCxnSpPr>
            <a:cxnSpLocks/>
          </p:cNvCxnSpPr>
          <p:nvPr userDrawn="1"/>
        </p:nvCxnSpPr>
        <p:spPr>
          <a:xfrm>
            <a:off x="3758002" y="3713168"/>
            <a:ext cx="4683649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4FCFFB4C-5408-479D-88E2-42F8897706C7}"/>
              </a:ext>
            </a:extLst>
          </p:cNvPr>
          <p:cNvCxnSpPr>
            <a:cxnSpLocks/>
          </p:cNvCxnSpPr>
          <p:nvPr userDrawn="1"/>
        </p:nvCxnSpPr>
        <p:spPr>
          <a:xfrm flipV="1">
            <a:off x="6091322" y="2030298"/>
            <a:ext cx="4678" cy="3376818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Espace réservé du texte 14">
            <a:extLst>
              <a:ext uri="{FF2B5EF4-FFF2-40B4-BE49-F238E27FC236}">
                <a16:creationId xmlns:a16="http://schemas.microsoft.com/office/drawing/2014/main" id="{9D316786-C25C-4139-9C9E-B55FEA3C4AC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754219" y="2067508"/>
            <a:ext cx="1706965" cy="104857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600" b="1" cap="all" spc="20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fr-FR" noProof="0"/>
              <a:t>Cliquez ici pour ajouter un nom</a:t>
            </a:r>
          </a:p>
        </p:txBody>
      </p:sp>
      <p:sp>
        <p:nvSpPr>
          <p:cNvPr id="20" name="Espace réservé du texte 14">
            <a:extLst>
              <a:ext uri="{FF2B5EF4-FFF2-40B4-BE49-F238E27FC236}">
                <a16:creationId xmlns:a16="http://schemas.microsoft.com/office/drawing/2014/main" id="{DC43FD24-D855-40FC-85C4-87ED3F64AA2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860695" y="4820889"/>
            <a:ext cx="1183179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200" b="1" cap="all" spc="200" baseline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fr-FR" noProof="0"/>
              <a:t>Cliquez ici pour ajouter un nom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C07A013-A59B-4367-9832-ED55A6D252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4508" y="715939"/>
            <a:ext cx="4864608" cy="365760"/>
          </a:xfrm>
        </p:spPr>
        <p:txBody>
          <a:bodyPr rtlCol="0"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pPr rtl="0"/>
            <a:r>
              <a:rPr lang="fr-FR" noProof="0"/>
              <a:t>Cliquez pour ajouter un titre</a:t>
            </a:r>
          </a:p>
        </p:txBody>
      </p:sp>
    </p:spTree>
    <p:extLst>
      <p:ext uri="{BB962C8B-B14F-4D97-AF65-F5344CB8AC3E}">
        <p14:creationId xmlns:p14="http://schemas.microsoft.com/office/powerpoint/2010/main" val="32858851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ratégie de croissa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8D1F00DA-5D59-4EDE-BA9C-D312B3FBBAF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94C3578F-2A0F-4E30-AF4A-8F796929EE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 noProof="0"/>
              <a:t>06/08/20XX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1F6CA51-E5DC-4FC3-92F6-D5EC783C0A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PRÉSENTATION PROMOTIONNELLE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A10E530-F1C5-4166-A95F-3F8D022CC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fr-FR" noProof="0" smtClean="0"/>
              <a:pPr rtl="0"/>
              <a:t>‹N°›</a:t>
            </a:fld>
            <a:endParaRPr lang="fr-FR" noProof="0"/>
          </a:p>
        </p:txBody>
      </p:sp>
      <p:sp>
        <p:nvSpPr>
          <p:cNvPr id="11" name="Espace réservé du texte 14">
            <a:extLst>
              <a:ext uri="{FF2B5EF4-FFF2-40B4-BE49-F238E27FC236}">
                <a16:creationId xmlns:a16="http://schemas.microsoft.com/office/drawing/2014/main" id="{191453D1-9488-4F30-8223-1CB500BDC2F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452699" y="1592681"/>
            <a:ext cx="7306060" cy="393427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pPr lvl="0" rtl="0"/>
            <a:r>
              <a:rPr lang="fr-FR" noProof="0"/>
              <a:t>Ajouter un sous-titre</a:t>
            </a:r>
          </a:p>
        </p:txBody>
      </p:sp>
      <p:sp>
        <p:nvSpPr>
          <p:cNvPr id="12" name="Espace réservé du texte 14">
            <a:extLst>
              <a:ext uri="{FF2B5EF4-FFF2-40B4-BE49-F238E27FC236}">
                <a16:creationId xmlns:a16="http://schemas.microsoft.com/office/drawing/2014/main" id="{4882AD8A-D4BD-4E12-8458-AC021F93B15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973698" y="3031460"/>
            <a:ext cx="1975104" cy="868680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600" b="1" cap="all" spc="20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fr-FR" noProof="0"/>
              <a:t>Cliquez ici pour ajouter un nom</a:t>
            </a:r>
          </a:p>
        </p:txBody>
      </p:sp>
      <p:sp>
        <p:nvSpPr>
          <p:cNvPr id="13" name="Espace réservé du texte 14">
            <a:extLst>
              <a:ext uri="{FF2B5EF4-FFF2-40B4-BE49-F238E27FC236}">
                <a16:creationId xmlns:a16="http://schemas.microsoft.com/office/drawing/2014/main" id="{3DF3AAFC-DA9A-4A72-BBF9-5A097BC5950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202976" y="3031460"/>
            <a:ext cx="1975104" cy="868680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600" b="1" cap="all" spc="20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fr-FR" noProof="0"/>
              <a:t>Cliquez ici pour ajouter un nom</a:t>
            </a:r>
          </a:p>
        </p:txBody>
      </p:sp>
      <p:sp>
        <p:nvSpPr>
          <p:cNvPr id="14" name="Espace réservé du texte 14">
            <a:extLst>
              <a:ext uri="{FF2B5EF4-FFF2-40B4-BE49-F238E27FC236}">
                <a16:creationId xmlns:a16="http://schemas.microsoft.com/office/drawing/2014/main" id="{2FF48EEE-6AEC-4E37-AD5C-EEB74BA0CED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46652" y="3031460"/>
            <a:ext cx="1975104" cy="868680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600" b="1" cap="all" spc="20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fr-FR" noProof="0"/>
              <a:t>Cliquez ici pour ajouter un nom</a:t>
            </a:r>
          </a:p>
        </p:txBody>
      </p:sp>
      <p:sp>
        <p:nvSpPr>
          <p:cNvPr id="15" name="Espace réservé du texte 14">
            <a:extLst>
              <a:ext uri="{FF2B5EF4-FFF2-40B4-BE49-F238E27FC236}">
                <a16:creationId xmlns:a16="http://schemas.microsoft.com/office/drawing/2014/main" id="{32066EA2-51F1-4F13-8E1B-89600E87907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91695" y="4042386"/>
            <a:ext cx="2743200" cy="114894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16" name="Espace réservé du texte 14">
            <a:extLst>
              <a:ext uri="{FF2B5EF4-FFF2-40B4-BE49-F238E27FC236}">
                <a16:creationId xmlns:a16="http://schemas.microsoft.com/office/drawing/2014/main" id="{F14EBD1B-595C-4A54-92C8-3C5427E15C4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820973" y="4042387"/>
            <a:ext cx="2743200" cy="114894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17" name="Espace réservé du texte 14">
            <a:extLst>
              <a:ext uri="{FF2B5EF4-FFF2-40B4-BE49-F238E27FC236}">
                <a16:creationId xmlns:a16="http://schemas.microsoft.com/office/drawing/2014/main" id="{B64F77B9-03A9-4E3E-B656-D3C0FBE25AB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964649" y="4042386"/>
            <a:ext cx="2743200" cy="114894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DFFECFB3-5650-476F-BB54-8A2A45F8AE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1534" y="989042"/>
            <a:ext cx="7287768" cy="630936"/>
          </a:xfrm>
        </p:spPr>
        <p:txBody>
          <a:bodyPr rtlCol="0" anchor="t">
            <a:no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pPr rtl="0"/>
            <a:r>
              <a:rPr lang="fr-FR" noProof="0"/>
              <a:t>Cliquez pour ajouter un titre</a:t>
            </a:r>
          </a:p>
        </p:txBody>
      </p:sp>
    </p:spTree>
    <p:extLst>
      <p:ext uri="{BB962C8B-B14F-4D97-AF65-F5344CB8AC3E}">
        <p14:creationId xmlns:p14="http://schemas.microsoft.com/office/powerpoint/2010/main" val="25219853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B3D91600-3E99-42F4-85C2-60F442CD5E7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2" name="Espace réservé du contenu 8">
            <a:extLst>
              <a:ext uri="{FF2B5EF4-FFF2-40B4-BE49-F238E27FC236}">
                <a16:creationId xmlns:a16="http://schemas.microsoft.com/office/drawing/2014/main" id="{30B4BBA3-2E4B-4AF2-8A2B-92DD019631E8}"/>
              </a:ext>
            </a:extLst>
          </p:cNvPr>
          <p:cNvSpPr>
            <a:spLocks noGrp="1"/>
          </p:cNvSpPr>
          <p:nvPr>
            <p:ph sz="quarter" idx="39" hasCustomPrompt="1"/>
          </p:nvPr>
        </p:nvSpPr>
        <p:spPr>
          <a:xfrm>
            <a:off x="6266428" y="2782888"/>
            <a:ext cx="4992567" cy="3436937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fr-FR" noProof="0"/>
              <a:t>Modifiez les styles du texte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8" name="Espace réservé du texte 14">
            <a:extLst>
              <a:ext uri="{FF2B5EF4-FFF2-40B4-BE49-F238E27FC236}">
                <a16:creationId xmlns:a16="http://schemas.microsoft.com/office/drawing/2014/main" id="{44460CAC-F6F8-43F8-93F5-188B790DEE6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452699" y="1592681"/>
            <a:ext cx="7306060" cy="393427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pPr lvl="0" rtl="0"/>
            <a:r>
              <a:rPr lang="fr-FR" noProof="0"/>
              <a:t>Ajouter un sous-titre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6968D310-58F4-4A10-A286-9B42AECFDD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 noProof="0"/>
              <a:t>06/08/20XX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6C868E10-EEA7-4017-B7CA-17B5EB23C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PRÉSENTATION PROMOTIONNELLE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2B014CA-8BED-467C-AC80-6DC5B3DDC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fr-FR" noProof="0" smtClean="0"/>
              <a:pPr rtl="0"/>
              <a:t>‹N°›</a:t>
            </a:fld>
            <a:endParaRPr lang="fr-FR" noProof="0"/>
          </a:p>
        </p:txBody>
      </p:sp>
      <p:sp>
        <p:nvSpPr>
          <p:cNvPr id="78" name="Espace réservé du texte 14">
            <a:extLst>
              <a:ext uri="{FF2B5EF4-FFF2-40B4-BE49-F238E27FC236}">
                <a16:creationId xmlns:a16="http://schemas.microsoft.com/office/drawing/2014/main" id="{2C4E099A-EEE4-40B4-B9B5-32A5A981F95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05410" y="2333977"/>
            <a:ext cx="5007023" cy="448769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sz="1600" b="1" cap="all" spc="20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fr-FR" noProof="0"/>
              <a:t>Cliquez pour ajouter un titre</a:t>
            </a:r>
          </a:p>
        </p:txBody>
      </p:sp>
      <p:sp>
        <p:nvSpPr>
          <p:cNvPr id="79" name="Espace réservé du texte 14">
            <a:extLst>
              <a:ext uri="{FF2B5EF4-FFF2-40B4-BE49-F238E27FC236}">
                <a16:creationId xmlns:a16="http://schemas.microsoft.com/office/drawing/2014/main" id="{51338F1A-6EF2-4AA5-9EE8-628C9D57C27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79569" y="2339781"/>
            <a:ext cx="4993148" cy="448769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sz="1600" b="1" cap="all" spc="20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fr-FR" noProof="0"/>
              <a:t>Cliquez pour ajouter un titre</a:t>
            </a:r>
          </a:p>
        </p:txBody>
      </p:sp>
      <p:sp>
        <p:nvSpPr>
          <p:cNvPr id="19" name="Titre 1">
            <a:extLst>
              <a:ext uri="{FF2B5EF4-FFF2-40B4-BE49-F238E27FC236}">
                <a16:creationId xmlns:a16="http://schemas.microsoft.com/office/drawing/2014/main" id="{DF744EAD-73E9-49F3-9CA4-9A344EB625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1534" y="989042"/>
            <a:ext cx="7287768" cy="630936"/>
          </a:xfrm>
        </p:spPr>
        <p:txBody>
          <a:bodyPr rtlCol="0" anchor="t">
            <a:no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pPr rtl="0"/>
            <a:r>
              <a:rPr lang="fr-FR" noProof="0"/>
              <a:t>Cliquez pour ajouter un titre</a:t>
            </a:r>
          </a:p>
        </p:txBody>
      </p:sp>
      <p:sp>
        <p:nvSpPr>
          <p:cNvPr id="9" name="Espace réservé du contenu 8">
            <a:extLst>
              <a:ext uri="{FF2B5EF4-FFF2-40B4-BE49-F238E27FC236}">
                <a16:creationId xmlns:a16="http://schemas.microsoft.com/office/drawing/2014/main" id="{ACB4710E-545B-4940-B69A-359188335AD3}"/>
              </a:ext>
            </a:extLst>
          </p:cNvPr>
          <p:cNvSpPr>
            <a:spLocks noGrp="1"/>
          </p:cNvSpPr>
          <p:nvPr>
            <p:ph sz="quarter" idx="38" hasCustomPrompt="1"/>
          </p:nvPr>
        </p:nvSpPr>
        <p:spPr>
          <a:xfrm>
            <a:off x="919283" y="2782888"/>
            <a:ext cx="4992567" cy="3436937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fr-FR" noProof="0"/>
              <a:t>Modifiez les styles du texte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41502702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n d’action bien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79533791-52F7-40F6-B230-7BF6C505CCD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DE68A0C5-BEED-4BC5-ACD5-3F28EDE19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 noProof="0"/>
              <a:t>06/08/20XX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35EA781-4C22-4390-A03C-CA5DCCB7A2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PRÉSENTATION PROMOTIONNELLE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FE694A4-07AC-48C4-A560-162C1F4EC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fr-FR" noProof="0" smtClean="0"/>
              <a:pPr rtl="0"/>
              <a:t>‹N°›</a:t>
            </a:fld>
            <a:endParaRPr lang="fr-FR" noProof="0"/>
          </a:p>
        </p:txBody>
      </p:sp>
      <p:sp>
        <p:nvSpPr>
          <p:cNvPr id="16" name="Espace réservé du texte 14">
            <a:extLst>
              <a:ext uri="{FF2B5EF4-FFF2-40B4-BE49-F238E27FC236}">
                <a16:creationId xmlns:a16="http://schemas.microsoft.com/office/drawing/2014/main" id="{2A6B27A0-0449-46AE-A770-EBB281A1A95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12346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17" name="Espace réservé du texte 14">
            <a:extLst>
              <a:ext uri="{FF2B5EF4-FFF2-40B4-BE49-F238E27FC236}">
                <a16:creationId xmlns:a16="http://schemas.microsoft.com/office/drawing/2014/main" id="{1E70DE9B-2CDE-44B6-9307-FC12D873CA4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501761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18" name="Espace réservé du texte 14">
            <a:extLst>
              <a:ext uri="{FF2B5EF4-FFF2-40B4-BE49-F238E27FC236}">
                <a16:creationId xmlns:a16="http://schemas.microsoft.com/office/drawing/2014/main" id="{123B5183-98F9-43BF-BE37-2AE0A049EA8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91176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19" name="Espace réservé du texte 14">
            <a:extLst>
              <a:ext uri="{FF2B5EF4-FFF2-40B4-BE49-F238E27FC236}">
                <a16:creationId xmlns:a16="http://schemas.microsoft.com/office/drawing/2014/main" id="{49DAB7F1-F6E7-4F92-B252-D9B81196A3A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80591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20" name="Espace réservé du texte 14">
            <a:extLst>
              <a:ext uri="{FF2B5EF4-FFF2-40B4-BE49-F238E27FC236}">
                <a16:creationId xmlns:a16="http://schemas.microsoft.com/office/drawing/2014/main" id="{4037F0E4-C57B-4033-B973-C69A03D9702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10807" y="3170170"/>
            <a:ext cx="61531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21" name="Espace réservé du texte 14">
            <a:extLst>
              <a:ext uri="{FF2B5EF4-FFF2-40B4-BE49-F238E27FC236}">
                <a16:creationId xmlns:a16="http://schemas.microsoft.com/office/drawing/2014/main" id="{85DAD742-736F-42D3-99FC-6046CF57A7A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659421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22" name="Espace réservé du texte 14">
            <a:extLst>
              <a:ext uri="{FF2B5EF4-FFF2-40B4-BE49-F238E27FC236}">
                <a16:creationId xmlns:a16="http://schemas.microsoft.com/office/drawing/2014/main" id="{53EC6732-F61D-431C-88C9-BAA5039B6BB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48836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23" name="Espace réservé du texte 14">
            <a:extLst>
              <a:ext uri="{FF2B5EF4-FFF2-40B4-BE49-F238E27FC236}">
                <a16:creationId xmlns:a16="http://schemas.microsoft.com/office/drawing/2014/main" id="{B8218F9A-C149-4D30-8437-B9D8C0DAF1D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38251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24" name="Espace réservé du texte 14">
            <a:extLst>
              <a:ext uri="{FF2B5EF4-FFF2-40B4-BE49-F238E27FC236}">
                <a16:creationId xmlns:a16="http://schemas.microsoft.com/office/drawing/2014/main" id="{BCA166BB-F293-4289-B0EB-57580EC9608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027666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25" name="Espace réservé du texte 14">
            <a:extLst>
              <a:ext uri="{FF2B5EF4-FFF2-40B4-BE49-F238E27FC236}">
                <a16:creationId xmlns:a16="http://schemas.microsoft.com/office/drawing/2014/main" id="{77397369-CCB5-450E-8FD1-46B3B54F6B8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17081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26" name="Espace réservé du texte 14">
            <a:extLst>
              <a:ext uri="{FF2B5EF4-FFF2-40B4-BE49-F238E27FC236}">
                <a16:creationId xmlns:a16="http://schemas.microsoft.com/office/drawing/2014/main" id="{78252082-BCF2-4955-B695-35F48EF76FD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606496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27" name="Espace réservé du texte 14">
            <a:extLst>
              <a:ext uri="{FF2B5EF4-FFF2-40B4-BE49-F238E27FC236}">
                <a16:creationId xmlns:a16="http://schemas.microsoft.com/office/drawing/2014/main" id="{AF998D11-3FAA-4712-8C34-404C1BDCECB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395907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28" name="Espace réservé du texte 14">
            <a:extLst>
              <a:ext uri="{FF2B5EF4-FFF2-40B4-BE49-F238E27FC236}">
                <a16:creationId xmlns:a16="http://schemas.microsoft.com/office/drawing/2014/main" id="{2AA33C54-3898-452E-979F-F1B5853E737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12346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29" name="Espace réservé du texte 14">
            <a:extLst>
              <a:ext uri="{FF2B5EF4-FFF2-40B4-BE49-F238E27FC236}">
                <a16:creationId xmlns:a16="http://schemas.microsoft.com/office/drawing/2014/main" id="{0569AA0A-65D1-4456-9A14-327E6CE6DF6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501761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30" name="Espace réservé du texte 14">
            <a:extLst>
              <a:ext uri="{FF2B5EF4-FFF2-40B4-BE49-F238E27FC236}">
                <a16:creationId xmlns:a16="http://schemas.microsoft.com/office/drawing/2014/main" id="{028EB91C-9303-4EB3-886A-E5DA884A80F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91176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31" name="Espace réservé du texte 14">
            <a:extLst>
              <a:ext uri="{FF2B5EF4-FFF2-40B4-BE49-F238E27FC236}">
                <a16:creationId xmlns:a16="http://schemas.microsoft.com/office/drawing/2014/main" id="{4A47908B-3F69-4786-9C40-C12392133F0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80591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32" name="Espace réservé du texte 14">
            <a:extLst>
              <a:ext uri="{FF2B5EF4-FFF2-40B4-BE49-F238E27FC236}">
                <a16:creationId xmlns:a16="http://schemas.microsoft.com/office/drawing/2014/main" id="{378EEBEC-FDBD-4D14-ADCA-4C72B269E99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10807" y="4871997"/>
            <a:ext cx="61531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33" name="Espace réservé du texte 14">
            <a:extLst>
              <a:ext uri="{FF2B5EF4-FFF2-40B4-BE49-F238E27FC236}">
                <a16:creationId xmlns:a16="http://schemas.microsoft.com/office/drawing/2014/main" id="{044989A5-8040-43C0-BE05-6A79C3BE637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659421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34" name="Espace réservé du texte 14">
            <a:extLst>
              <a:ext uri="{FF2B5EF4-FFF2-40B4-BE49-F238E27FC236}">
                <a16:creationId xmlns:a16="http://schemas.microsoft.com/office/drawing/2014/main" id="{52581A3A-F479-4780-81BE-CCBCF398141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48836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35" name="Espace réservé du texte 14">
            <a:extLst>
              <a:ext uri="{FF2B5EF4-FFF2-40B4-BE49-F238E27FC236}">
                <a16:creationId xmlns:a16="http://schemas.microsoft.com/office/drawing/2014/main" id="{3D361DBA-153A-4846-BDA4-CC63FF94744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38251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36" name="Espace réservé du texte 14">
            <a:extLst>
              <a:ext uri="{FF2B5EF4-FFF2-40B4-BE49-F238E27FC236}">
                <a16:creationId xmlns:a16="http://schemas.microsoft.com/office/drawing/2014/main" id="{78FB324E-EE00-4CC5-9F81-5EF71F30503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027666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37" name="Espace réservé du texte 14">
            <a:extLst>
              <a:ext uri="{FF2B5EF4-FFF2-40B4-BE49-F238E27FC236}">
                <a16:creationId xmlns:a16="http://schemas.microsoft.com/office/drawing/2014/main" id="{78AA454F-F92D-4844-92A6-A3FEDD88B302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817081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38" name="Espace réservé du texte 14">
            <a:extLst>
              <a:ext uri="{FF2B5EF4-FFF2-40B4-BE49-F238E27FC236}">
                <a16:creationId xmlns:a16="http://schemas.microsoft.com/office/drawing/2014/main" id="{651BCA7B-5BF4-4A0F-95C1-2014315E80B1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606496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39" name="Espace réservé du texte 14">
            <a:extLst>
              <a:ext uri="{FF2B5EF4-FFF2-40B4-BE49-F238E27FC236}">
                <a16:creationId xmlns:a16="http://schemas.microsoft.com/office/drawing/2014/main" id="{7E3F41F1-0E06-45ED-894F-7F38510C272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0395907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52" name="Espace réservé du texte 14">
            <a:extLst>
              <a:ext uri="{FF2B5EF4-FFF2-40B4-BE49-F238E27FC236}">
                <a16:creationId xmlns:a16="http://schemas.microsoft.com/office/drawing/2014/main" id="{C02572F8-1812-49D5-B24A-088659DE9FC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53772" y="2763180"/>
            <a:ext cx="1021001" cy="501726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buNone/>
              <a:defRPr sz="1600" b="1" cap="all" spc="10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fr-FR" noProof="0"/>
              <a:t>Ajouter une année</a:t>
            </a:r>
          </a:p>
        </p:txBody>
      </p:sp>
      <p:sp>
        <p:nvSpPr>
          <p:cNvPr id="53" name="Espace réservé du texte 14">
            <a:extLst>
              <a:ext uri="{FF2B5EF4-FFF2-40B4-BE49-F238E27FC236}">
                <a16:creationId xmlns:a16="http://schemas.microsoft.com/office/drawing/2014/main" id="{453EA1A1-A67D-4132-9EA0-584E8FA796C3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53772" y="4449967"/>
            <a:ext cx="1021001" cy="501726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buNone/>
              <a:defRPr sz="1600" b="1" cap="all" spc="10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fr-FR" noProof="0"/>
              <a:t>Ajouter une année</a:t>
            </a:r>
          </a:p>
        </p:txBody>
      </p:sp>
      <p:sp>
        <p:nvSpPr>
          <p:cNvPr id="54" name="Espace réservé du texte 14">
            <a:extLst>
              <a:ext uri="{FF2B5EF4-FFF2-40B4-BE49-F238E27FC236}">
                <a16:creationId xmlns:a16="http://schemas.microsoft.com/office/drawing/2014/main" id="{658BFCC4-C261-4874-8195-FDA3C5001E0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2029367" y="2071320"/>
            <a:ext cx="1440088" cy="598827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55" name="Espace réservé du texte 14">
            <a:extLst>
              <a:ext uri="{FF2B5EF4-FFF2-40B4-BE49-F238E27FC236}">
                <a16:creationId xmlns:a16="http://schemas.microsoft.com/office/drawing/2014/main" id="{158708C7-ABA0-43E5-BB89-A1B7B2C45233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397612" y="2071320"/>
            <a:ext cx="1440088" cy="598827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56" name="Espace réservé du texte 14">
            <a:extLst>
              <a:ext uri="{FF2B5EF4-FFF2-40B4-BE49-F238E27FC236}">
                <a16:creationId xmlns:a16="http://schemas.microsoft.com/office/drawing/2014/main" id="{2AE59213-95B1-4597-AD8C-D55D96D561EA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344687" y="2071320"/>
            <a:ext cx="1440088" cy="598827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57" name="Espace réservé du texte 14">
            <a:extLst>
              <a:ext uri="{FF2B5EF4-FFF2-40B4-BE49-F238E27FC236}">
                <a16:creationId xmlns:a16="http://schemas.microsoft.com/office/drawing/2014/main" id="{2B9A460E-592F-41EA-9F9C-8953AFAC2236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2029367" y="3862599"/>
            <a:ext cx="1440088" cy="549318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58" name="Espace réservé du texte 14">
            <a:extLst>
              <a:ext uri="{FF2B5EF4-FFF2-40B4-BE49-F238E27FC236}">
                <a16:creationId xmlns:a16="http://schemas.microsoft.com/office/drawing/2014/main" id="{3065B3A8-F99B-47E6-B517-D93AC0FC4501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976442" y="3862599"/>
            <a:ext cx="1440088" cy="549318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none" spc="100" baseline="0">
                <a:solidFill>
                  <a:schemeClr val="accent6"/>
                </a:solidFill>
                <a:latin typeface="+mn-lt"/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59" name="Espace réservé du texte 14">
            <a:extLst>
              <a:ext uri="{FF2B5EF4-FFF2-40B4-BE49-F238E27FC236}">
                <a16:creationId xmlns:a16="http://schemas.microsoft.com/office/drawing/2014/main" id="{B2187073-BC0A-4137-A204-D35C44CD7F87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923517" y="3862599"/>
            <a:ext cx="1440088" cy="549318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40" name="Titre 1">
            <a:extLst>
              <a:ext uri="{FF2B5EF4-FFF2-40B4-BE49-F238E27FC236}">
                <a16:creationId xmlns:a16="http://schemas.microsoft.com/office/drawing/2014/main" id="{35F35AF6-FBA2-4CA2-8A1F-2C977E6C97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1534" y="989042"/>
            <a:ext cx="7287768" cy="630936"/>
          </a:xfrm>
        </p:spPr>
        <p:txBody>
          <a:bodyPr rtlCol="0" anchor="t">
            <a:no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pPr rtl="0"/>
            <a:r>
              <a:rPr lang="fr-FR" noProof="0"/>
              <a:t>Cliquez pour ajouter un titre</a:t>
            </a:r>
          </a:p>
        </p:txBody>
      </p:sp>
    </p:spTree>
    <p:extLst>
      <p:ext uri="{BB962C8B-B14F-4D97-AF65-F5344CB8AC3E}">
        <p14:creationId xmlns:p14="http://schemas.microsoft.com/office/powerpoint/2010/main" val="15582165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nnées financiè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75C89BE0-E34D-48FA-8ED2-CA69BFBC4F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13" name="Espace réservé d’image 7">
            <a:extLst>
              <a:ext uri="{FF2B5EF4-FFF2-40B4-BE49-F238E27FC236}">
                <a16:creationId xmlns:a16="http://schemas.microsoft.com/office/drawing/2014/main" id="{AB20A778-FBFD-4ED2-8E9B-6645F59A4D1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179732" y="0"/>
            <a:ext cx="5012268" cy="6867376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Cliquez pour ajouter une photo</a:t>
            </a:r>
          </a:p>
        </p:txBody>
      </p:sp>
      <p:sp>
        <p:nvSpPr>
          <p:cNvPr id="8" name="Espace réservé d’image 7">
            <a:extLst>
              <a:ext uri="{FF2B5EF4-FFF2-40B4-BE49-F238E27FC236}">
                <a16:creationId xmlns:a16="http://schemas.microsoft.com/office/drawing/2014/main" id="{3B12CF59-4802-4969-8645-8E2014DF0AB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179732" y="0"/>
            <a:ext cx="5012267" cy="6867376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Cliquez pour ajouter une photo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23CB959-A5D6-4887-9B77-916F0EA106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 noProof="0"/>
              <a:t>06/08/20XX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E8C0AFFF-66EA-44D7-828D-244A190B1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PRÉSENTATION PROMOTIONNELLE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D589006-A738-42A2-B328-34F70A778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fr-FR" noProof="0" smtClean="0"/>
              <a:pPr rtl="0"/>
              <a:t>‹N°›</a:t>
            </a:fld>
            <a:endParaRPr lang="fr-FR" noProof="0"/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473E75D8-7274-49D2-8CF2-0E990C29CC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3750" y="715939"/>
            <a:ext cx="4864608" cy="365760"/>
          </a:xfrm>
        </p:spPr>
        <p:txBody>
          <a:bodyPr rtlCol="0"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pPr rtl="0"/>
            <a:r>
              <a:rPr lang="fr-FR" noProof="0"/>
              <a:t>Cliquez pour ajouter un titre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28591683-9C5C-45D2-A241-FC48B66B50D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793750" y="1238250"/>
            <a:ext cx="5422392" cy="4590288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fr-FR" noProof="0"/>
              <a:t>Modifiez les styles du texte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35740967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ésentation de l’équ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339293AB-35CB-4344-A710-9C0BF396AEA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AE5B5434-FC37-4DD2-AA81-6499AA6FB2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 noProof="0"/>
              <a:t>06/08/20XX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E8DC474A-5DF9-4EA3-A273-CA39410616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PRÉSENTATION PROMOTIONNELLE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F6B1742-3B51-4EFC-8A04-CD872DE4E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fr-FR" noProof="0" smtClean="0"/>
              <a:pPr rtl="0"/>
              <a:t>‹N°›</a:t>
            </a:fld>
            <a:endParaRPr lang="fr-FR" noProof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25C06A4-0C2D-4746-83C3-410A9B469E89}"/>
              </a:ext>
            </a:extLst>
          </p:cNvPr>
          <p:cNvSpPr/>
          <p:nvPr userDrawn="1"/>
        </p:nvSpPr>
        <p:spPr>
          <a:xfrm>
            <a:off x="739302" y="739302"/>
            <a:ext cx="10713396" cy="5379396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3" name="Espace réservé d’image 9">
            <a:extLst>
              <a:ext uri="{FF2B5EF4-FFF2-40B4-BE49-F238E27FC236}">
                <a16:creationId xmlns:a16="http://schemas.microsoft.com/office/drawing/2014/main" id="{890CF5DC-D21B-4DF3-8248-1F809124AD9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803737" y="2804053"/>
            <a:ext cx="1487419" cy="1498417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fr-FR" noProof="0"/>
              <a:t>Cliquez ici pour ajouter une photo</a:t>
            </a:r>
          </a:p>
        </p:txBody>
      </p:sp>
      <p:sp>
        <p:nvSpPr>
          <p:cNvPr id="14" name="Espace réservé du texte 10">
            <a:extLst>
              <a:ext uri="{FF2B5EF4-FFF2-40B4-BE49-F238E27FC236}">
                <a16:creationId xmlns:a16="http://schemas.microsoft.com/office/drawing/2014/main" id="{BEE26967-C0C7-4310-90FC-F1914D2403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88239" y="4570546"/>
            <a:ext cx="2118414" cy="33211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sz="1400" b="1" cap="all" spc="1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fr-FR" noProof="0"/>
              <a:t>Ajouter un nom</a:t>
            </a:r>
          </a:p>
        </p:txBody>
      </p:sp>
      <p:sp>
        <p:nvSpPr>
          <p:cNvPr id="15" name="Espace réservé du texte 10">
            <a:extLst>
              <a:ext uri="{FF2B5EF4-FFF2-40B4-BE49-F238E27FC236}">
                <a16:creationId xmlns:a16="http://schemas.microsoft.com/office/drawing/2014/main" id="{3CA187B6-5AE8-4D11-8E79-63677F474D2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88239" y="4886780"/>
            <a:ext cx="2118414" cy="531393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fr-FR" noProof="0"/>
              <a:t>Ajouter un titre</a:t>
            </a:r>
          </a:p>
        </p:txBody>
      </p:sp>
      <p:sp>
        <p:nvSpPr>
          <p:cNvPr id="16" name="Espace réservé d’image 9">
            <a:extLst>
              <a:ext uri="{FF2B5EF4-FFF2-40B4-BE49-F238E27FC236}">
                <a16:creationId xmlns:a16="http://schemas.microsoft.com/office/drawing/2014/main" id="{A72BAC04-D935-470E-B6B5-E9CCE70D11F4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175961" y="2804053"/>
            <a:ext cx="1487419" cy="1498417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fr-FR" noProof="0"/>
              <a:t>Cliquez ici pour ajouter une photo</a:t>
            </a:r>
          </a:p>
        </p:txBody>
      </p:sp>
      <p:sp>
        <p:nvSpPr>
          <p:cNvPr id="17" name="Espace réservé d’image 9">
            <a:extLst>
              <a:ext uri="{FF2B5EF4-FFF2-40B4-BE49-F238E27FC236}">
                <a16:creationId xmlns:a16="http://schemas.microsoft.com/office/drawing/2014/main" id="{456256DC-B113-4559-8D0B-3F8B4A7CAB2B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548185" y="2804053"/>
            <a:ext cx="1487419" cy="1498417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fr-FR" noProof="0"/>
              <a:t>Cliquez ici pour ajouter une photo</a:t>
            </a:r>
          </a:p>
        </p:txBody>
      </p:sp>
      <p:sp>
        <p:nvSpPr>
          <p:cNvPr id="18" name="Espace réservé d’image 9">
            <a:extLst>
              <a:ext uri="{FF2B5EF4-FFF2-40B4-BE49-F238E27FC236}">
                <a16:creationId xmlns:a16="http://schemas.microsoft.com/office/drawing/2014/main" id="{E60A063A-DD07-4E82-9217-A8AD06D7C94F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8920409" y="2804053"/>
            <a:ext cx="1487419" cy="1498417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fr-FR" noProof="0"/>
              <a:t>Cliquez ici pour ajouter une photo</a:t>
            </a:r>
          </a:p>
        </p:txBody>
      </p:sp>
      <p:sp>
        <p:nvSpPr>
          <p:cNvPr id="19" name="Espace réservé du texte 10">
            <a:extLst>
              <a:ext uri="{FF2B5EF4-FFF2-40B4-BE49-F238E27FC236}">
                <a16:creationId xmlns:a16="http://schemas.microsoft.com/office/drawing/2014/main" id="{4194B9ED-C9B7-4850-B875-B179F9A6ADC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60463" y="4570546"/>
            <a:ext cx="2118414" cy="33211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sz="1400" b="1" cap="all" spc="1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fr-FR" noProof="0"/>
              <a:t>Ajouter un nom</a:t>
            </a:r>
          </a:p>
        </p:txBody>
      </p:sp>
      <p:sp>
        <p:nvSpPr>
          <p:cNvPr id="20" name="Espace réservé du texte 10">
            <a:extLst>
              <a:ext uri="{FF2B5EF4-FFF2-40B4-BE49-F238E27FC236}">
                <a16:creationId xmlns:a16="http://schemas.microsoft.com/office/drawing/2014/main" id="{DBB00C57-7DE2-436D-8748-527515EE4A6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860463" y="4886780"/>
            <a:ext cx="2118414" cy="531393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fr-FR" noProof="0"/>
              <a:t>Ajouter un titre</a:t>
            </a:r>
          </a:p>
        </p:txBody>
      </p:sp>
      <p:sp>
        <p:nvSpPr>
          <p:cNvPr id="21" name="Espace réservé du texte 10">
            <a:extLst>
              <a:ext uri="{FF2B5EF4-FFF2-40B4-BE49-F238E27FC236}">
                <a16:creationId xmlns:a16="http://schemas.microsoft.com/office/drawing/2014/main" id="{D6503F18-AEB2-4183-8F37-6BE4BBD66EE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32687" y="4570546"/>
            <a:ext cx="2118414" cy="33211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sz="1400" b="1" cap="all" spc="1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fr-FR" noProof="0"/>
              <a:t>Ajouter un nom</a:t>
            </a:r>
          </a:p>
        </p:txBody>
      </p:sp>
      <p:sp>
        <p:nvSpPr>
          <p:cNvPr id="22" name="Espace réservé du texte 10">
            <a:extLst>
              <a:ext uri="{FF2B5EF4-FFF2-40B4-BE49-F238E27FC236}">
                <a16:creationId xmlns:a16="http://schemas.microsoft.com/office/drawing/2014/main" id="{D01AC31E-901A-4C34-A8AE-71C303E07F5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32687" y="4886780"/>
            <a:ext cx="2118414" cy="531393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fr-FR" noProof="0"/>
              <a:t>Ajouter un titre</a:t>
            </a:r>
          </a:p>
        </p:txBody>
      </p:sp>
      <p:sp>
        <p:nvSpPr>
          <p:cNvPr id="23" name="Espace réservé du texte 10">
            <a:extLst>
              <a:ext uri="{FF2B5EF4-FFF2-40B4-BE49-F238E27FC236}">
                <a16:creationId xmlns:a16="http://schemas.microsoft.com/office/drawing/2014/main" id="{F113CB6D-E397-418B-8738-D96E553ADD2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604911" y="4570546"/>
            <a:ext cx="2118415" cy="33211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sz="1400" b="1" cap="all" spc="1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fr-FR" noProof="0"/>
              <a:t>Ajouter un nom</a:t>
            </a:r>
          </a:p>
        </p:txBody>
      </p:sp>
      <p:sp>
        <p:nvSpPr>
          <p:cNvPr id="24" name="Espace réservé du texte 10">
            <a:extLst>
              <a:ext uri="{FF2B5EF4-FFF2-40B4-BE49-F238E27FC236}">
                <a16:creationId xmlns:a16="http://schemas.microsoft.com/office/drawing/2014/main" id="{63EA5C1A-BB92-4C5E-BB99-A85B0B0FC49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604911" y="4886780"/>
            <a:ext cx="2118415" cy="531393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fr-FR" noProof="0"/>
              <a:t>Ajouter un titre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0E93D6C-0CD6-42A7-A2D2-C8582F7B353C}"/>
              </a:ext>
            </a:extLst>
          </p:cNvPr>
          <p:cNvSpPr/>
          <p:nvPr userDrawn="1"/>
        </p:nvSpPr>
        <p:spPr>
          <a:xfrm>
            <a:off x="1686323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7D0FDBA-5294-4730-92D6-440AA8DE35AE}"/>
              </a:ext>
            </a:extLst>
          </p:cNvPr>
          <p:cNvSpPr/>
          <p:nvPr userDrawn="1"/>
        </p:nvSpPr>
        <p:spPr>
          <a:xfrm>
            <a:off x="4058547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8E75564-AD04-4406-979E-AC0A8BE2AEFD}"/>
              </a:ext>
            </a:extLst>
          </p:cNvPr>
          <p:cNvSpPr/>
          <p:nvPr userDrawn="1"/>
        </p:nvSpPr>
        <p:spPr>
          <a:xfrm>
            <a:off x="6430771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E7899F8-DBAB-4DCC-857C-94A3CF0FE542}"/>
              </a:ext>
            </a:extLst>
          </p:cNvPr>
          <p:cNvSpPr/>
          <p:nvPr userDrawn="1"/>
        </p:nvSpPr>
        <p:spPr>
          <a:xfrm>
            <a:off x="8802995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B41C8F6-B68C-4B34-A1EC-848B6301BE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2698" y="1566777"/>
            <a:ext cx="7286604" cy="634323"/>
          </a:xfrm>
        </p:spPr>
        <p:txBody>
          <a:bodyPr rtlCol="0" anchor="t">
            <a:normAutofit/>
          </a:bodyPr>
          <a:lstStyle>
            <a:lvl1pPr algn="ctr">
              <a:lnSpc>
                <a:spcPct val="125000"/>
              </a:lnSpc>
              <a:defRPr sz="2800"/>
            </a:lvl1pPr>
          </a:lstStyle>
          <a:p>
            <a:pPr rtl="0"/>
            <a:r>
              <a:rPr lang="fr-FR" noProof="0"/>
              <a:t>Cliquez pour ajouter un titre</a:t>
            </a:r>
          </a:p>
        </p:txBody>
      </p:sp>
    </p:spTree>
    <p:extLst>
      <p:ext uri="{BB962C8B-B14F-4D97-AF65-F5344CB8AC3E}">
        <p14:creationId xmlns:p14="http://schemas.microsoft.com/office/powerpoint/2010/main" val="17140602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’équipe au comp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B6B7C369-B3B1-47DB-AFB5-4A2FA0A0469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26EDB6E9-4285-4C1C-9752-2D43D60780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 noProof="0"/>
              <a:t>06/08/20XX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52EDB06-237E-4E77-B217-FD0E19A410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PRÉSENTATION PROMOTIONNELLE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0BACDA0-CD42-4B14-A524-FF6FF7E28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fr-FR" noProof="0" smtClean="0"/>
              <a:pPr rtl="0"/>
              <a:t>‹N°›</a:t>
            </a:fld>
            <a:endParaRPr lang="fr-FR" noProof="0"/>
          </a:p>
        </p:txBody>
      </p:sp>
      <p:sp>
        <p:nvSpPr>
          <p:cNvPr id="11" name="Rectangle 10">
            <a:extLst>
              <a:ext uri="{FF2B5EF4-FFF2-40B4-BE49-F238E27FC236}">
                <a16:creationId xmlns:a16="http://schemas.microsoft.com/office/drawing/2014/main" id="{C8C5DE79-8AB4-425F-A9CB-B17901806732}"/>
              </a:ext>
            </a:extLst>
          </p:cNvPr>
          <p:cNvSpPr/>
          <p:nvPr userDrawn="1"/>
        </p:nvSpPr>
        <p:spPr>
          <a:xfrm>
            <a:off x="739302" y="739302"/>
            <a:ext cx="10713396" cy="5379396"/>
          </a:xfrm>
          <a:prstGeom prst="rect">
            <a:avLst/>
          </a:prstGeom>
          <a:solidFill>
            <a:schemeClr val="bg2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31" name="Espace réservé du texte 10">
            <a:extLst>
              <a:ext uri="{FF2B5EF4-FFF2-40B4-BE49-F238E27FC236}">
                <a16:creationId xmlns:a16="http://schemas.microsoft.com/office/drawing/2014/main" id="{A8FDD580-B69C-4AF1-9C0C-1CF94ECEB27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18477" y="5098599"/>
            <a:ext cx="2118414" cy="33211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sz="1400" b="1" cap="all" spc="1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fr-FR" noProof="0"/>
              <a:t>Ajouter un nom</a:t>
            </a:r>
          </a:p>
        </p:txBody>
      </p:sp>
      <p:sp>
        <p:nvSpPr>
          <p:cNvPr id="32" name="Espace réservé du texte 10">
            <a:extLst>
              <a:ext uri="{FF2B5EF4-FFF2-40B4-BE49-F238E27FC236}">
                <a16:creationId xmlns:a16="http://schemas.microsoft.com/office/drawing/2014/main" id="{7A72E08F-5B05-415B-A503-4CED86D11FE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18477" y="5414833"/>
            <a:ext cx="2118414" cy="332113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fr-FR" noProof="0"/>
              <a:t>Ajouter un titre</a:t>
            </a:r>
          </a:p>
        </p:txBody>
      </p:sp>
      <p:sp>
        <p:nvSpPr>
          <p:cNvPr id="36" name="Espace réservé du texte 10">
            <a:extLst>
              <a:ext uri="{FF2B5EF4-FFF2-40B4-BE49-F238E27FC236}">
                <a16:creationId xmlns:a16="http://schemas.microsoft.com/office/drawing/2014/main" id="{02D7BE41-1227-4D94-AC6E-F4D00749174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39016" y="5098599"/>
            <a:ext cx="2118414" cy="33211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sz="1400" b="1" cap="all" spc="1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fr-FR" noProof="0"/>
              <a:t>Ajouter un nom</a:t>
            </a:r>
          </a:p>
        </p:txBody>
      </p:sp>
      <p:sp>
        <p:nvSpPr>
          <p:cNvPr id="37" name="Espace réservé du texte 10">
            <a:extLst>
              <a:ext uri="{FF2B5EF4-FFF2-40B4-BE49-F238E27FC236}">
                <a16:creationId xmlns:a16="http://schemas.microsoft.com/office/drawing/2014/main" id="{C7E8138A-A795-4EF2-B1FF-1A36693A359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839016" y="5414833"/>
            <a:ext cx="2118414" cy="332113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fr-FR" noProof="0"/>
              <a:t>Ajouter un titre</a:t>
            </a:r>
          </a:p>
        </p:txBody>
      </p:sp>
      <p:sp>
        <p:nvSpPr>
          <p:cNvPr id="38" name="Espace réservé du texte 10">
            <a:extLst>
              <a:ext uri="{FF2B5EF4-FFF2-40B4-BE49-F238E27FC236}">
                <a16:creationId xmlns:a16="http://schemas.microsoft.com/office/drawing/2014/main" id="{77F66B66-F2E4-439A-A7DF-A9A64B0DF7B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59555" y="5098599"/>
            <a:ext cx="2118414" cy="33211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sz="1400" b="1" cap="all" spc="1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fr-FR" noProof="0"/>
              <a:t>Ajouter un nom</a:t>
            </a:r>
          </a:p>
        </p:txBody>
      </p:sp>
      <p:sp>
        <p:nvSpPr>
          <p:cNvPr id="39" name="Espace réservé du texte 10">
            <a:extLst>
              <a:ext uri="{FF2B5EF4-FFF2-40B4-BE49-F238E27FC236}">
                <a16:creationId xmlns:a16="http://schemas.microsoft.com/office/drawing/2014/main" id="{13CDFA66-0739-48E3-97B6-F63F13A0A83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59555" y="5414833"/>
            <a:ext cx="2118414" cy="332113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fr-FR" noProof="0"/>
              <a:t>Ajouter un titre</a:t>
            </a:r>
          </a:p>
        </p:txBody>
      </p:sp>
      <p:sp>
        <p:nvSpPr>
          <p:cNvPr id="40" name="Espace réservé du texte 10">
            <a:extLst>
              <a:ext uri="{FF2B5EF4-FFF2-40B4-BE49-F238E27FC236}">
                <a16:creationId xmlns:a16="http://schemas.microsoft.com/office/drawing/2014/main" id="{B4EE4B66-F80E-45BB-B2FE-CC11E1FBAF2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680094" y="5098599"/>
            <a:ext cx="2118415" cy="33211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sz="1400" b="1" cap="all" spc="1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fr-FR" noProof="0"/>
              <a:t>Ajouter un nom</a:t>
            </a:r>
          </a:p>
        </p:txBody>
      </p:sp>
      <p:sp>
        <p:nvSpPr>
          <p:cNvPr id="41" name="Espace réservé du texte 10">
            <a:extLst>
              <a:ext uri="{FF2B5EF4-FFF2-40B4-BE49-F238E27FC236}">
                <a16:creationId xmlns:a16="http://schemas.microsoft.com/office/drawing/2014/main" id="{51F734C1-F867-4FB6-A239-D99ED9E4C54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680094" y="5414833"/>
            <a:ext cx="2118415" cy="332113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fr-FR" noProof="0"/>
              <a:t>Ajouter un titre</a:t>
            </a:r>
          </a:p>
        </p:txBody>
      </p:sp>
      <p:sp>
        <p:nvSpPr>
          <p:cNvPr id="62" name="Espace réservé d’image 9">
            <a:extLst>
              <a:ext uri="{FF2B5EF4-FFF2-40B4-BE49-F238E27FC236}">
                <a16:creationId xmlns:a16="http://schemas.microsoft.com/office/drawing/2014/main" id="{11E88FD1-69BB-4254-81B8-7B383CE8D2D0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2002390" y="2327255"/>
            <a:ext cx="950588" cy="6850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pPr rtl="0"/>
            <a:r>
              <a:rPr lang="fr-FR" noProof="0"/>
              <a:t>Cliquez ici pour ajouter une photo</a:t>
            </a:r>
          </a:p>
        </p:txBody>
      </p:sp>
      <p:sp>
        <p:nvSpPr>
          <p:cNvPr id="63" name="Espace réservé du texte 10">
            <a:extLst>
              <a:ext uri="{FF2B5EF4-FFF2-40B4-BE49-F238E27FC236}">
                <a16:creationId xmlns:a16="http://schemas.microsoft.com/office/drawing/2014/main" id="{E6EBB7F2-ABDB-41F2-8A6B-93196276ABF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418477" y="3263610"/>
            <a:ext cx="2118414" cy="33211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sz="1400" b="1" cap="all" spc="1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fr-FR" noProof="0"/>
              <a:t>Ajouter un nom</a:t>
            </a:r>
          </a:p>
        </p:txBody>
      </p:sp>
      <p:sp>
        <p:nvSpPr>
          <p:cNvPr id="64" name="Espace réservé du texte 10">
            <a:extLst>
              <a:ext uri="{FF2B5EF4-FFF2-40B4-BE49-F238E27FC236}">
                <a16:creationId xmlns:a16="http://schemas.microsoft.com/office/drawing/2014/main" id="{4D66759F-DBAD-46B4-929C-18F2FB541B0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418477" y="3579845"/>
            <a:ext cx="2118414" cy="390545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fr-FR" noProof="0"/>
              <a:t>Ajouter un titre</a:t>
            </a:r>
          </a:p>
        </p:txBody>
      </p:sp>
      <p:sp>
        <p:nvSpPr>
          <p:cNvPr id="68" name="Espace réservé du texte 10">
            <a:extLst>
              <a:ext uri="{FF2B5EF4-FFF2-40B4-BE49-F238E27FC236}">
                <a16:creationId xmlns:a16="http://schemas.microsoft.com/office/drawing/2014/main" id="{07D90C20-BFF7-4D04-AD95-1861DF74509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839016" y="3263610"/>
            <a:ext cx="2118414" cy="33211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sz="1400" b="1" cap="all" spc="1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fr-FR" noProof="0"/>
              <a:t>Ajouter un nom</a:t>
            </a:r>
          </a:p>
        </p:txBody>
      </p:sp>
      <p:sp>
        <p:nvSpPr>
          <p:cNvPr id="69" name="Espace réservé du texte 10">
            <a:extLst>
              <a:ext uri="{FF2B5EF4-FFF2-40B4-BE49-F238E27FC236}">
                <a16:creationId xmlns:a16="http://schemas.microsoft.com/office/drawing/2014/main" id="{EF54F366-5FD7-4707-A0E3-FAFA53156C2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839016" y="3579845"/>
            <a:ext cx="2118414" cy="390545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fr-FR" noProof="0"/>
              <a:t>Ajouter un titre</a:t>
            </a:r>
          </a:p>
        </p:txBody>
      </p:sp>
      <p:sp>
        <p:nvSpPr>
          <p:cNvPr id="70" name="Espace réservé du texte 10">
            <a:extLst>
              <a:ext uri="{FF2B5EF4-FFF2-40B4-BE49-F238E27FC236}">
                <a16:creationId xmlns:a16="http://schemas.microsoft.com/office/drawing/2014/main" id="{A51158F4-509A-44E4-A601-2CD7AEDE738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59555" y="3263610"/>
            <a:ext cx="2118414" cy="33211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sz="1400" b="1" cap="all" spc="1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fr-FR" noProof="0"/>
              <a:t>Ajouter un nom</a:t>
            </a:r>
          </a:p>
        </p:txBody>
      </p:sp>
      <p:sp>
        <p:nvSpPr>
          <p:cNvPr id="71" name="Espace réservé du texte 10">
            <a:extLst>
              <a:ext uri="{FF2B5EF4-FFF2-40B4-BE49-F238E27FC236}">
                <a16:creationId xmlns:a16="http://schemas.microsoft.com/office/drawing/2014/main" id="{DA9AC8DA-4C66-4D66-9075-59DC95E2AC33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259555" y="3579845"/>
            <a:ext cx="2118414" cy="390545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fr-FR" noProof="0"/>
              <a:t>Ajouter un titre</a:t>
            </a:r>
          </a:p>
        </p:txBody>
      </p:sp>
      <p:sp>
        <p:nvSpPr>
          <p:cNvPr id="72" name="Espace réservé du texte 10">
            <a:extLst>
              <a:ext uri="{FF2B5EF4-FFF2-40B4-BE49-F238E27FC236}">
                <a16:creationId xmlns:a16="http://schemas.microsoft.com/office/drawing/2014/main" id="{F3A598D9-D412-4C15-A31C-3A4842B32E1F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680094" y="3263610"/>
            <a:ext cx="2118415" cy="33211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sz="1400" b="1" cap="all" spc="1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fr-FR" noProof="0"/>
              <a:t>Ajouter un nom</a:t>
            </a:r>
          </a:p>
        </p:txBody>
      </p:sp>
      <p:sp>
        <p:nvSpPr>
          <p:cNvPr id="73" name="Espace réservé du texte 10">
            <a:extLst>
              <a:ext uri="{FF2B5EF4-FFF2-40B4-BE49-F238E27FC236}">
                <a16:creationId xmlns:a16="http://schemas.microsoft.com/office/drawing/2014/main" id="{14A0A9AD-40F7-4203-917C-8BFBF4FCF2C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680094" y="3579845"/>
            <a:ext cx="2118415" cy="390545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fr-FR" noProof="0"/>
              <a:t>Ajouter un titre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129E220D-4268-4E0B-B292-D87F92DF6ED3}"/>
              </a:ext>
            </a:extLst>
          </p:cNvPr>
          <p:cNvSpPr/>
          <p:nvPr userDrawn="1"/>
        </p:nvSpPr>
        <p:spPr>
          <a:xfrm>
            <a:off x="1947081" y="2272648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78" name="Espace réservé d’image 9">
            <a:extLst>
              <a:ext uri="{FF2B5EF4-FFF2-40B4-BE49-F238E27FC236}">
                <a16:creationId xmlns:a16="http://schemas.microsoft.com/office/drawing/2014/main" id="{2DB6BDC2-D18B-4AF7-9B33-2FB86D67A64A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2002390" y="4154796"/>
            <a:ext cx="950588" cy="6850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pPr rtl="0"/>
            <a:r>
              <a:rPr lang="fr-FR" noProof="0"/>
              <a:t>Cliquez ici pour ajouter une photo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CB9D855A-B11D-44DC-BBE1-7BA68BD18E68}"/>
              </a:ext>
            </a:extLst>
          </p:cNvPr>
          <p:cNvSpPr/>
          <p:nvPr userDrawn="1"/>
        </p:nvSpPr>
        <p:spPr>
          <a:xfrm>
            <a:off x="1947081" y="4100189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80" name="Espace réservé d’image 9">
            <a:extLst>
              <a:ext uri="{FF2B5EF4-FFF2-40B4-BE49-F238E27FC236}">
                <a16:creationId xmlns:a16="http://schemas.microsoft.com/office/drawing/2014/main" id="{D12B69C6-4468-4017-A141-0864B9065E88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4422929" y="2319234"/>
            <a:ext cx="950588" cy="6850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pPr rtl="0"/>
            <a:r>
              <a:rPr lang="fr-FR" noProof="0"/>
              <a:t>Cliquez ici pour ajouter une photo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E874C203-B833-4D0D-9674-D25DFA3F9606}"/>
              </a:ext>
            </a:extLst>
          </p:cNvPr>
          <p:cNvSpPr/>
          <p:nvPr userDrawn="1"/>
        </p:nvSpPr>
        <p:spPr>
          <a:xfrm>
            <a:off x="4367620" y="2264627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82" name="Espace réservé d’image 9">
            <a:extLst>
              <a:ext uri="{FF2B5EF4-FFF2-40B4-BE49-F238E27FC236}">
                <a16:creationId xmlns:a16="http://schemas.microsoft.com/office/drawing/2014/main" id="{0B83E94D-7A2E-4F82-9F6F-414BB1EE1F9D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4422929" y="4146775"/>
            <a:ext cx="950588" cy="6850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pPr rtl="0"/>
            <a:r>
              <a:rPr lang="fr-FR" noProof="0"/>
              <a:t>Cliquez ici pour ajouter une photo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454DE692-CD53-4D36-9E21-EDBFA9779183}"/>
              </a:ext>
            </a:extLst>
          </p:cNvPr>
          <p:cNvSpPr/>
          <p:nvPr userDrawn="1"/>
        </p:nvSpPr>
        <p:spPr>
          <a:xfrm>
            <a:off x="4367620" y="4092168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84" name="Espace réservé d’image 9">
            <a:extLst>
              <a:ext uri="{FF2B5EF4-FFF2-40B4-BE49-F238E27FC236}">
                <a16:creationId xmlns:a16="http://schemas.microsoft.com/office/drawing/2014/main" id="{722A2533-C7FE-4FF8-88EA-CC5A72E587E0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6843468" y="2323944"/>
            <a:ext cx="950588" cy="6850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pPr rtl="0"/>
            <a:r>
              <a:rPr lang="fr-FR" noProof="0"/>
              <a:t>Cliquez ici pour ajouter une photo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60564730-564F-4992-974D-020B105689EE}"/>
              </a:ext>
            </a:extLst>
          </p:cNvPr>
          <p:cNvSpPr/>
          <p:nvPr userDrawn="1"/>
        </p:nvSpPr>
        <p:spPr>
          <a:xfrm>
            <a:off x="6788159" y="2269337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86" name="Espace réservé d’image 9">
            <a:extLst>
              <a:ext uri="{FF2B5EF4-FFF2-40B4-BE49-F238E27FC236}">
                <a16:creationId xmlns:a16="http://schemas.microsoft.com/office/drawing/2014/main" id="{3FF1C129-85E6-40AA-8026-14C47F0F038C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6843468" y="4151485"/>
            <a:ext cx="950588" cy="6850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pPr rtl="0"/>
            <a:r>
              <a:rPr lang="fr-FR" noProof="0"/>
              <a:t>Cliquez ici pour ajouter une photo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3E7D63A3-3C58-4F80-B353-C26650B97F55}"/>
              </a:ext>
            </a:extLst>
          </p:cNvPr>
          <p:cNvSpPr/>
          <p:nvPr userDrawn="1"/>
        </p:nvSpPr>
        <p:spPr>
          <a:xfrm>
            <a:off x="6788159" y="4096878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88" name="Espace réservé d’image 9">
            <a:extLst>
              <a:ext uri="{FF2B5EF4-FFF2-40B4-BE49-F238E27FC236}">
                <a16:creationId xmlns:a16="http://schemas.microsoft.com/office/drawing/2014/main" id="{C78943C0-07AD-428D-A010-64CDDC815654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9264007" y="2315923"/>
            <a:ext cx="950588" cy="6850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pPr rtl="0"/>
            <a:r>
              <a:rPr lang="fr-FR" noProof="0"/>
              <a:t>Cliquez ici pour ajouter une photo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44D0D2B8-EB2F-407A-A7DF-29BF878D0C97}"/>
              </a:ext>
            </a:extLst>
          </p:cNvPr>
          <p:cNvSpPr/>
          <p:nvPr userDrawn="1"/>
        </p:nvSpPr>
        <p:spPr>
          <a:xfrm>
            <a:off x="9208698" y="2261316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90" name="Espace réservé d’image 9">
            <a:extLst>
              <a:ext uri="{FF2B5EF4-FFF2-40B4-BE49-F238E27FC236}">
                <a16:creationId xmlns:a16="http://schemas.microsoft.com/office/drawing/2014/main" id="{9F5D0399-2186-4D0F-B2B6-FB29536013E2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9264007" y="4143464"/>
            <a:ext cx="950588" cy="6850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pPr rtl="0"/>
            <a:r>
              <a:rPr lang="fr-FR" noProof="0"/>
              <a:t>Cliquez ici pour ajouter une photo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A161A1AC-702C-4209-BE7C-E51F7434B5B5}"/>
              </a:ext>
            </a:extLst>
          </p:cNvPr>
          <p:cNvSpPr/>
          <p:nvPr userDrawn="1"/>
        </p:nvSpPr>
        <p:spPr>
          <a:xfrm>
            <a:off x="9208698" y="4088857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42" name="Titre 1">
            <a:extLst>
              <a:ext uri="{FF2B5EF4-FFF2-40B4-BE49-F238E27FC236}">
                <a16:creationId xmlns:a16="http://schemas.microsoft.com/office/drawing/2014/main" id="{8ADA00ED-298B-444A-A7F5-508EDBA56F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2698" y="1187753"/>
            <a:ext cx="7286604" cy="634323"/>
          </a:xfrm>
        </p:spPr>
        <p:txBody>
          <a:bodyPr rtlCol="0" anchor="t">
            <a:normAutofit/>
          </a:bodyPr>
          <a:lstStyle>
            <a:lvl1pPr algn="ctr">
              <a:lnSpc>
                <a:spcPct val="125000"/>
              </a:lnSpc>
              <a:defRPr sz="2800"/>
            </a:lvl1pPr>
          </a:lstStyle>
          <a:p>
            <a:pPr rtl="0"/>
            <a:r>
              <a:rPr lang="fr-FR" noProof="0"/>
              <a:t>Cliquez pour ajouter un titre</a:t>
            </a:r>
          </a:p>
        </p:txBody>
      </p:sp>
    </p:spTree>
    <p:extLst>
      <p:ext uri="{BB962C8B-B14F-4D97-AF65-F5344CB8AC3E}">
        <p14:creationId xmlns:p14="http://schemas.microsoft.com/office/powerpoint/2010/main" val="19778866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c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DFBC2989-2CED-47FB-8D23-FF60F2561EA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BA429704-4AB7-47AB-8C1F-4C2E4C99A1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 noProof="0"/>
              <a:t>06/08/20XX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0348280-3106-454C-9D69-9BD1267B18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PRÉSENTATION PROMOTIONNELLE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9426433-6916-408B-BE80-EB35C6930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fr-FR" noProof="0" smtClean="0"/>
              <a:pPr rtl="0"/>
              <a:t>‹N°›</a:t>
            </a:fld>
            <a:endParaRPr lang="fr-FR" noProof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37D1BF6-CA32-48D3-B8AE-5D5C621A7E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9" name="Espace réservé du texte 14">
            <a:extLst>
              <a:ext uri="{FF2B5EF4-FFF2-40B4-BE49-F238E27FC236}">
                <a16:creationId xmlns:a16="http://schemas.microsoft.com/office/drawing/2014/main" id="{F57E488F-AD89-4213-9093-5646DF323A2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00511" y="4114240"/>
            <a:ext cx="2382386" cy="613702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 cap="all" spc="200" baseline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fr-FR" noProof="0"/>
              <a:t>Cliquez pour ajouter un titre</a:t>
            </a:r>
          </a:p>
        </p:txBody>
      </p:sp>
      <p:sp>
        <p:nvSpPr>
          <p:cNvPr id="20" name="Espace réservé du texte 14">
            <a:extLst>
              <a:ext uri="{FF2B5EF4-FFF2-40B4-BE49-F238E27FC236}">
                <a16:creationId xmlns:a16="http://schemas.microsoft.com/office/drawing/2014/main" id="{E31C9DEB-43A3-4514-9EB8-2CE147497B9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00511" y="4733168"/>
            <a:ext cx="2382386" cy="857935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21" name="Espace réservé du texte 14">
            <a:extLst>
              <a:ext uri="{FF2B5EF4-FFF2-40B4-BE49-F238E27FC236}">
                <a16:creationId xmlns:a16="http://schemas.microsoft.com/office/drawing/2014/main" id="{254EC399-E62D-401A-936C-2B26F8265F1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84039" y="4114240"/>
            <a:ext cx="2382386" cy="613702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 cap="all" spc="200" baseline="0">
                <a:solidFill>
                  <a:schemeClr val="accent3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fr-FR" noProof="0"/>
              <a:t>Cliquez pour ajouter un titre</a:t>
            </a:r>
          </a:p>
        </p:txBody>
      </p:sp>
      <p:sp>
        <p:nvSpPr>
          <p:cNvPr id="22" name="Espace réservé du texte 14">
            <a:extLst>
              <a:ext uri="{FF2B5EF4-FFF2-40B4-BE49-F238E27FC236}">
                <a16:creationId xmlns:a16="http://schemas.microsoft.com/office/drawing/2014/main" id="{4F49DC18-7C09-4FFC-98BF-DC17FCE6223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584039" y="4733168"/>
            <a:ext cx="2382386" cy="857935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23" name="Espace réservé du texte 14">
            <a:extLst>
              <a:ext uri="{FF2B5EF4-FFF2-40B4-BE49-F238E27FC236}">
                <a16:creationId xmlns:a16="http://schemas.microsoft.com/office/drawing/2014/main" id="{9D21F281-5009-4E28-B34E-218C36B33AB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67567" y="4114240"/>
            <a:ext cx="2382386" cy="613702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 cap="all" spc="200" baseline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fr-FR" noProof="0"/>
              <a:t>Cliquez pour ajouter un titre</a:t>
            </a:r>
          </a:p>
        </p:txBody>
      </p:sp>
      <p:sp>
        <p:nvSpPr>
          <p:cNvPr id="24" name="Espace réservé du texte 14">
            <a:extLst>
              <a:ext uri="{FF2B5EF4-FFF2-40B4-BE49-F238E27FC236}">
                <a16:creationId xmlns:a16="http://schemas.microsoft.com/office/drawing/2014/main" id="{75C2A3FB-F206-4ED3-A8BF-712D66D52D2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67567" y="4733168"/>
            <a:ext cx="2382386" cy="857935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25" name="Espace réservé du texte 14">
            <a:extLst>
              <a:ext uri="{FF2B5EF4-FFF2-40B4-BE49-F238E27FC236}">
                <a16:creationId xmlns:a16="http://schemas.microsoft.com/office/drawing/2014/main" id="{433D1544-1248-444D-B0AC-C5B22E1D263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951094" y="4114240"/>
            <a:ext cx="2382386" cy="613702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 cap="all" spc="200" baseline="0">
                <a:solidFill>
                  <a:schemeClr val="accent2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fr-FR" noProof="0"/>
              <a:t>Cliquez pour ajouter un titre</a:t>
            </a:r>
          </a:p>
        </p:txBody>
      </p:sp>
      <p:sp>
        <p:nvSpPr>
          <p:cNvPr id="26" name="Espace réservé du texte 14">
            <a:extLst>
              <a:ext uri="{FF2B5EF4-FFF2-40B4-BE49-F238E27FC236}">
                <a16:creationId xmlns:a16="http://schemas.microsoft.com/office/drawing/2014/main" id="{9F4FDF38-0969-49B5-BE15-AB7D41B68D2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951094" y="4733168"/>
            <a:ext cx="2382386" cy="857935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27" name="Espace réservé du texte 10">
            <a:extLst>
              <a:ext uri="{FF2B5EF4-FFF2-40B4-BE49-F238E27FC236}">
                <a16:creationId xmlns:a16="http://schemas.microsoft.com/office/drawing/2014/main" id="{A749E3E6-EB0F-4108-9196-2A2DDD63E22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285758" y="2399173"/>
            <a:ext cx="1611892" cy="1151632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None/>
              <a:defRPr sz="2800" b="1" cap="all" spc="100" baseline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fr-FR" noProof="0"/>
              <a:t>Ajouter un titre</a:t>
            </a:r>
          </a:p>
        </p:txBody>
      </p:sp>
      <p:sp>
        <p:nvSpPr>
          <p:cNvPr id="28" name="Espace réservé du texte 10">
            <a:extLst>
              <a:ext uri="{FF2B5EF4-FFF2-40B4-BE49-F238E27FC236}">
                <a16:creationId xmlns:a16="http://schemas.microsoft.com/office/drawing/2014/main" id="{CA8E4A5D-4A2C-4FCA-9886-11A6692866A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52814" y="2399173"/>
            <a:ext cx="1611892" cy="1151632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buNone/>
              <a:defRPr sz="2800" b="1" cap="all" spc="100" baseline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fr-FR" noProof="0"/>
              <a:t>Ajouter un titre</a:t>
            </a:r>
          </a:p>
        </p:txBody>
      </p:sp>
      <p:sp>
        <p:nvSpPr>
          <p:cNvPr id="29" name="Espace réservé du texte 10">
            <a:extLst>
              <a:ext uri="{FF2B5EF4-FFF2-40B4-BE49-F238E27FC236}">
                <a16:creationId xmlns:a16="http://schemas.microsoft.com/office/drawing/2014/main" id="{D12F1290-6B4C-49B8-BC26-3B433534C3F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336341" y="2399173"/>
            <a:ext cx="1611892" cy="1151632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buNone/>
              <a:defRPr sz="2800" b="1" cap="all" spc="100" baseline="0">
                <a:solidFill>
                  <a:schemeClr val="accent2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fr-FR" noProof="0"/>
              <a:t>Ajouter un titre</a:t>
            </a:r>
          </a:p>
        </p:txBody>
      </p:sp>
      <p:sp>
        <p:nvSpPr>
          <p:cNvPr id="30" name="Espace réservé du texte 10">
            <a:extLst>
              <a:ext uri="{FF2B5EF4-FFF2-40B4-BE49-F238E27FC236}">
                <a16:creationId xmlns:a16="http://schemas.microsoft.com/office/drawing/2014/main" id="{0E60E704-AD01-4048-8D70-3F4CA25DA63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969286" y="2399173"/>
            <a:ext cx="1611892" cy="1151632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buNone/>
              <a:defRPr sz="2800" b="1" cap="all" spc="100" baseline="0">
                <a:solidFill>
                  <a:schemeClr val="accent3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fr-FR" noProof="0"/>
              <a:t>Ajouter un titre</a:t>
            </a:r>
          </a:p>
        </p:txBody>
      </p:sp>
      <p:sp>
        <p:nvSpPr>
          <p:cNvPr id="31" name="Titre 1">
            <a:extLst>
              <a:ext uri="{FF2B5EF4-FFF2-40B4-BE49-F238E27FC236}">
                <a16:creationId xmlns:a16="http://schemas.microsoft.com/office/drawing/2014/main" id="{4CB251EF-EB2B-4D32-A321-FEC37EAB8D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3750" y="715939"/>
            <a:ext cx="4864608" cy="365760"/>
          </a:xfrm>
        </p:spPr>
        <p:txBody>
          <a:bodyPr rtlCol="0"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pPr rtl="0"/>
            <a:r>
              <a:rPr lang="fr-FR" noProof="0"/>
              <a:t>Cliquez pour ajouter un titre</a:t>
            </a:r>
          </a:p>
        </p:txBody>
      </p:sp>
    </p:spTree>
    <p:extLst>
      <p:ext uri="{BB962C8B-B14F-4D97-AF65-F5344CB8AC3E}">
        <p14:creationId xmlns:p14="http://schemas.microsoft.com/office/powerpoint/2010/main" val="37791732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i sommes-no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C99B8705-C027-4E12-892E-C32FF13296F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7" name="Espace réservé d’image 7">
            <a:extLst>
              <a:ext uri="{FF2B5EF4-FFF2-40B4-BE49-F238E27FC236}">
                <a16:creationId xmlns:a16="http://schemas.microsoft.com/office/drawing/2014/main" id="{ED685DB5-FA77-4C19-88B8-5A8D733B42B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5012530" y="0"/>
            <a:ext cx="7196138" cy="6867376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Cliquez pour ajouter une photo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346919B-FFF8-4FED-8A44-48A7E600EB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 noProof="0"/>
              <a:t>06/08/20XX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6DF28B0-8A34-4E86-9FE3-20BD880CD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PRÉSENTATION PROMOTIONNELLE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4BE1CCB-96B6-4D9F-A932-D0EBDBD7D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fr-FR" noProof="0" smtClean="0"/>
              <a:t>‹N°›</a:t>
            </a:fld>
            <a:endParaRPr lang="fr-FR" noProof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1F7CB735-9F66-41A8-8F1D-4B66FE1D11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2" y="1672143"/>
            <a:ext cx="6019802" cy="3513714"/>
          </a:xfrm>
          <a:solidFill>
            <a:schemeClr val="accent6">
              <a:alpha val="80000"/>
            </a:schemeClr>
          </a:solidFill>
        </p:spPr>
        <p:txBody>
          <a:bodyPr lIns="676656" tIns="795528" rtlCol="0" anchor="t">
            <a:normAutofit/>
          </a:bodyPr>
          <a:lstStyle>
            <a:lvl1pPr>
              <a:defRPr sz="2800"/>
            </a:lvl1pPr>
          </a:lstStyle>
          <a:p>
            <a:pPr rtl="0"/>
            <a:r>
              <a:rPr lang="fr-FR" noProof="0"/>
              <a:t>Cliquez pour ajouter un titre</a:t>
            </a:r>
          </a:p>
        </p:txBody>
      </p:sp>
      <p:sp>
        <p:nvSpPr>
          <p:cNvPr id="11" name="Espace réservé du texte 17">
            <a:extLst>
              <a:ext uri="{FF2B5EF4-FFF2-40B4-BE49-F238E27FC236}">
                <a16:creationId xmlns:a16="http://schemas.microsoft.com/office/drawing/2014/main" id="{4A51F916-D1A0-40B2-A894-1C597A7AAFB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4575" y="3007594"/>
            <a:ext cx="4850550" cy="1731145"/>
          </a:xfrm>
        </p:spPr>
        <p:txBody>
          <a:bodyPr rtlCol="0"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accent2"/>
                </a:solidFill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</p:spTree>
    <p:extLst>
      <p:ext uri="{BB962C8B-B14F-4D97-AF65-F5344CB8AC3E}">
        <p14:creationId xmlns:p14="http://schemas.microsoft.com/office/powerpoint/2010/main" val="123619509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ynthè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’image 7">
            <a:extLst>
              <a:ext uri="{FF2B5EF4-FFF2-40B4-BE49-F238E27FC236}">
                <a16:creationId xmlns:a16="http://schemas.microsoft.com/office/drawing/2014/main" id="{D2CF4D42-6C74-47FD-8195-943D55ADA87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fr-FR" noProof="0"/>
              <a:t>Cliquez ici pour ajouter une photo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9275658-2C01-4217-AE99-DF0FDFFE43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 noProof="0"/>
              <a:t>06/08/20XX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3F913D93-CECF-4647-8DC2-8F7DD04E7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PRÉSENTATION PROMOTIONNELLE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3C60507-1EAA-4632-9D67-1BD599F4F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fr-FR" noProof="0" smtClean="0"/>
              <a:pPr rtl="0"/>
              <a:t>‹N°›</a:t>
            </a:fld>
            <a:endParaRPr lang="fr-FR" noProof="0"/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2754639B-AD71-425C-BF07-356C0F14C9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353381"/>
            <a:ext cx="5622878" cy="4151236"/>
          </a:xfrm>
          <a:solidFill>
            <a:schemeClr val="accent3">
              <a:alpha val="90000"/>
            </a:schemeClr>
          </a:solidFill>
        </p:spPr>
        <p:txBody>
          <a:bodyPr vert="horz" lIns="649224" tIns="749808" rIns="91440" bIns="45720" rtlCol="0" anchor="t">
            <a:noAutofit/>
          </a:bodyPr>
          <a:lstStyle>
            <a:lvl1pPr>
              <a:defRPr lang="en-US" sz="2800">
                <a:ln w="19050">
                  <a:solidFill>
                    <a:schemeClr val="bg1"/>
                  </a:solidFill>
                </a:ln>
                <a:ea typeface="+mn-ea"/>
                <a:cs typeface="+mn-cs"/>
              </a:defRPr>
            </a:lvl1pPr>
          </a:lstStyle>
          <a:p>
            <a:pPr marL="0" lvl="0" indent="0" rtl="0">
              <a:spcBef>
                <a:spcPts val="0"/>
              </a:spcBef>
              <a:buFont typeface="Arial" panose="020B0604020202020204" pitchFamily="34" charset="0"/>
            </a:pPr>
            <a:r>
              <a:rPr lang="fr-FR" noProof="0"/>
              <a:t>Cliquez pour ajouter un titre</a:t>
            </a:r>
          </a:p>
        </p:txBody>
      </p:sp>
      <p:sp>
        <p:nvSpPr>
          <p:cNvPr id="8" name="Espace réservé du texte 17">
            <a:extLst>
              <a:ext uri="{FF2B5EF4-FFF2-40B4-BE49-F238E27FC236}">
                <a16:creationId xmlns:a16="http://schemas.microsoft.com/office/drawing/2014/main" id="{64CF3C46-90B8-467D-9D50-086B9135701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77993" y="2689071"/>
            <a:ext cx="4567209" cy="2212496"/>
          </a:xfrm>
        </p:spPr>
        <p:txBody>
          <a:bodyPr rtlCol="0"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</p:spTree>
    <p:extLst>
      <p:ext uri="{BB962C8B-B14F-4D97-AF65-F5344CB8AC3E}">
        <p14:creationId xmlns:p14="http://schemas.microsoft.com/office/powerpoint/2010/main" val="21718030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rci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’image 7">
            <a:extLst>
              <a:ext uri="{FF2B5EF4-FFF2-40B4-BE49-F238E27FC236}">
                <a16:creationId xmlns:a16="http://schemas.microsoft.com/office/drawing/2014/main" id="{10B86B2D-56E1-4FB2-8CC9-DBC6C0B6EB0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0" y="0"/>
            <a:ext cx="8153400" cy="6858000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Cliquez ici pour ajouter une photo</a:t>
            </a:r>
          </a:p>
        </p:txBody>
      </p:sp>
      <p:sp>
        <p:nvSpPr>
          <p:cNvPr id="8" name="Espace réservé du texte 17">
            <a:extLst>
              <a:ext uri="{FF2B5EF4-FFF2-40B4-BE49-F238E27FC236}">
                <a16:creationId xmlns:a16="http://schemas.microsoft.com/office/drawing/2014/main" id="{1D70C38F-1ABB-4C86-972A-E388226700C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465112" y="2326705"/>
            <a:ext cx="4114592" cy="2212496"/>
          </a:xfrm>
        </p:spPr>
        <p:txBody>
          <a:bodyPr rtlCol="0"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319B0AE4-4C17-4975-A59C-4D9EFE5840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 noProof="0"/>
              <a:t>06/08/20XX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D5FC9023-3371-40C0-A618-BF8AA20FFE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PRÉSENTATION PROMOTIONNELLE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8221E28-544B-4D00-A151-341F3D7EC9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fr-FR" noProof="0" smtClean="0"/>
              <a:pPr rtl="0"/>
              <a:t>‹N°›</a:t>
            </a:fld>
            <a:endParaRPr lang="fr-FR" noProof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E907CF0-318A-401D-9F77-B63C65D296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52360" y="1728566"/>
            <a:ext cx="4127344" cy="724702"/>
          </a:xfrm>
        </p:spPr>
        <p:txBody>
          <a:bodyPr rtlCol="0"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pPr rtl="0"/>
            <a:r>
              <a:rPr lang="fr-FR" noProof="0"/>
              <a:t>Cliquez pour ajouter un titre</a:t>
            </a:r>
          </a:p>
        </p:txBody>
      </p:sp>
    </p:spTree>
    <p:extLst>
      <p:ext uri="{BB962C8B-B14F-4D97-AF65-F5344CB8AC3E}">
        <p14:creationId xmlns:p14="http://schemas.microsoft.com/office/powerpoint/2010/main" val="21988034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è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6B95BA1F-6B83-4358-A202-FD15470976A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35C10F8-CB40-4BDD-AA21-7DDC300FE7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 noProof="0"/>
              <a:t>06/08/20XX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34969F5-F9D0-4A38-8C6C-86005388F5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PRÉSENTATION PROMOTIONNELLE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CC33B3F-10CE-4363-805C-361CA4941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fr-FR" noProof="0" smtClean="0"/>
              <a:t>‹N°›</a:t>
            </a:fld>
            <a:endParaRPr lang="fr-FR" noProof="0"/>
          </a:p>
        </p:txBody>
      </p:sp>
      <p:sp>
        <p:nvSpPr>
          <p:cNvPr id="13" name="Espace réservé d’image 7">
            <a:extLst>
              <a:ext uri="{FF2B5EF4-FFF2-40B4-BE49-F238E27FC236}">
                <a16:creationId xmlns:a16="http://schemas.microsoft.com/office/drawing/2014/main" id="{8EABAB15-C887-420D-92A1-24DBD62EE55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0" y="729926"/>
            <a:ext cx="3581400" cy="5388772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Cliquez pour ajouter une photo</a:t>
            </a:r>
          </a:p>
        </p:txBody>
      </p:sp>
      <p:sp>
        <p:nvSpPr>
          <p:cNvPr id="16" name="Espace réservé du texte 14">
            <a:extLst>
              <a:ext uri="{FF2B5EF4-FFF2-40B4-BE49-F238E27FC236}">
                <a16:creationId xmlns:a16="http://schemas.microsoft.com/office/drawing/2014/main" id="{F7E8EA93-3F05-4D28-8B15-91D6789458B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746476" y="1921400"/>
            <a:ext cx="2289974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600" b="1" cap="all" spc="200" baseline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fr-FR" noProof="0"/>
              <a:t>Cliquez pour ajouter un titre</a:t>
            </a:r>
          </a:p>
        </p:txBody>
      </p:sp>
      <p:sp>
        <p:nvSpPr>
          <p:cNvPr id="17" name="Espace réservé du texte 14">
            <a:extLst>
              <a:ext uri="{FF2B5EF4-FFF2-40B4-BE49-F238E27FC236}">
                <a16:creationId xmlns:a16="http://schemas.microsoft.com/office/drawing/2014/main" id="{B4EBCE5D-8795-44C7-8196-051689C6FE2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746476" y="2245710"/>
            <a:ext cx="2289974" cy="1739538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18" name="Espace réservé du texte 14">
            <a:extLst>
              <a:ext uri="{FF2B5EF4-FFF2-40B4-BE49-F238E27FC236}">
                <a16:creationId xmlns:a16="http://schemas.microsoft.com/office/drawing/2014/main" id="{195044F5-86E3-4A1C-B3C8-6E3422E5B41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065518" y="2245710"/>
            <a:ext cx="2289974" cy="1739538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19" name="Espace réservé du texte 14">
            <a:extLst>
              <a:ext uri="{FF2B5EF4-FFF2-40B4-BE49-F238E27FC236}">
                <a16:creationId xmlns:a16="http://schemas.microsoft.com/office/drawing/2014/main" id="{4C9BA1BF-0690-4DB5-9BBC-31D1948D82A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746476" y="4443157"/>
            <a:ext cx="2289974" cy="1463249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20" name="Espace réservé du texte 14">
            <a:extLst>
              <a:ext uri="{FF2B5EF4-FFF2-40B4-BE49-F238E27FC236}">
                <a16:creationId xmlns:a16="http://schemas.microsoft.com/office/drawing/2014/main" id="{0D187952-9422-42DE-B163-B764E0D0992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65519" y="4451209"/>
            <a:ext cx="2289972" cy="1457161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21" name="Espace réservé du texte 14">
            <a:extLst>
              <a:ext uri="{FF2B5EF4-FFF2-40B4-BE49-F238E27FC236}">
                <a16:creationId xmlns:a16="http://schemas.microsoft.com/office/drawing/2014/main" id="{54291470-2EE9-46D8-8083-E4523DCE52B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065517" y="1921400"/>
            <a:ext cx="2289974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600" b="1" cap="all" spc="200" baseline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fr-FR" noProof="0"/>
              <a:t>Cliquez pour ajouter un titre</a:t>
            </a:r>
          </a:p>
        </p:txBody>
      </p:sp>
      <p:sp>
        <p:nvSpPr>
          <p:cNvPr id="22" name="Espace réservé du texte 14">
            <a:extLst>
              <a:ext uri="{FF2B5EF4-FFF2-40B4-BE49-F238E27FC236}">
                <a16:creationId xmlns:a16="http://schemas.microsoft.com/office/drawing/2014/main" id="{17B8E7E2-50C1-429D-A8C5-C098CDADCF3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746476" y="4118846"/>
            <a:ext cx="2289974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600" b="1" cap="all" spc="200" baseline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fr-FR" noProof="0"/>
              <a:t>Cliquez pour ajouter un titre</a:t>
            </a:r>
          </a:p>
        </p:txBody>
      </p:sp>
      <p:sp>
        <p:nvSpPr>
          <p:cNvPr id="23" name="Espace réservé du texte 14">
            <a:extLst>
              <a:ext uri="{FF2B5EF4-FFF2-40B4-BE49-F238E27FC236}">
                <a16:creationId xmlns:a16="http://schemas.microsoft.com/office/drawing/2014/main" id="{09DB38C9-BBE5-4212-87C2-D9B34A47075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065518" y="4118846"/>
            <a:ext cx="2289972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600" b="1" cap="all" spc="200" baseline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fr-FR" noProof="0"/>
              <a:t>Cliquez pour ajouter un titre</a:t>
            </a:r>
          </a:p>
        </p:txBody>
      </p:sp>
      <p:sp>
        <p:nvSpPr>
          <p:cNvPr id="24" name="Espace réservé du texte 14">
            <a:extLst>
              <a:ext uri="{FF2B5EF4-FFF2-40B4-BE49-F238E27FC236}">
                <a16:creationId xmlns:a16="http://schemas.microsoft.com/office/drawing/2014/main" id="{EA61E342-2B6C-4379-A3B3-8D1B338F656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417910" y="1921400"/>
            <a:ext cx="2289974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600" b="1" cap="all" spc="200" baseline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fr-FR" noProof="0"/>
              <a:t>Cliquez pour ajouter un titre</a:t>
            </a:r>
          </a:p>
        </p:txBody>
      </p:sp>
      <p:sp>
        <p:nvSpPr>
          <p:cNvPr id="25" name="Espace réservé du texte 14">
            <a:extLst>
              <a:ext uri="{FF2B5EF4-FFF2-40B4-BE49-F238E27FC236}">
                <a16:creationId xmlns:a16="http://schemas.microsoft.com/office/drawing/2014/main" id="{4F39B769-D212-4C11-B6CB-0423DD10599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417910" y="2245710"/>
            <a:ext cx="2289974" cy="1739538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C47FF8E-011E-46E6-9F4D-DAD4830958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65516" y="1185284"/>
            <a:ext cx="7288284" cy="469490"/>
          </a:xfrm>
        </p:spPr>
        <p:txBody>
          <a:bodyPr rtlCol="0" anchor="t">
            <a:norm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pPr rtl="0"/>
            <a:r>
              <a:rPr lang="fr-FR" noProof="0"/>
              <a:t>Cliquez pour ajouter un titre</a:t>
            </a:r>
          </a:p>
        </p:txBody>
      </p:sp>
    </p:spTree>
    <p:extLst>
      <p:ext uri="{BB962C8B-B14F-4D97-AF65-F5344CB8AC3E}">
        <p14:creationId xmlns:p14="http://schemas.microsoft.com/office/powerpoint/2010/main" val="30577356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EA781AFB-2572-4954-B05E-84CDE1D8831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E750850-5ECD-4AA5-8EF0-70C6EA291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 noProof="0"/>
              <a:t>06/08/20XX</a:t>
            </a: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126B04CF-8972-48CE-B427-B542AF911B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PRÉSENTATION PROMOTIONNELLE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9864ACC-F262-4128-BC17-FCB29BEF0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fr-FR" noProof="0" smtClean="0"/>
              <a:t>‹N°›</a:t>
            </a:fld>
            <a:endParaRPr lang="fr-FR" noProof="0"/>
          </a:p>
        </p:txBody>
      </p:sp>
      <p:sp>
        <p:nvSpPr>
          <p:cNvPr id="12" name="Espace réservé du texte 14">
            <a:extLst>
              <a:ext uri="{FF2B5EF4-FFF2-40B4-BE49-F238E27FC236}">
                <a16:creationId xmlns:a16="http://schemas.microsoft.com/office/drawing/2014/main" id="{717CFF16-7992-46DD-8151-F55B0300570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506711" y="1335193"/>
            <a:ext cx="2859090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600" b="1" cap="all" spc="200" baseline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fr-FR" noProof="0"/>
              <a:t>Cliquez pour ajouter un titre</a:t>
            </a:r>
          </a:p>
        </p:txBody>
      </p:sp>
      <p:sp>
        <p:nvSpPr>
          <p:cNvPr id="13" name="Espace réservé du texte 14">
            <a:extLst>
              <a:ext uri="{FF2B5EF4-FFF2-40B4-BE49-F238E27FC236}">
                <a16:creationId xmlns:a16="http://schemas.microsoft.com/office/drawing/2014/main" id="{EBADC1C2-D36B-4AFE-8824-DE6D0FB5138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06711" y="1639822"/>
            <a:ext cx="2859090" cy="1475319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14" name="Espace réservé du texte 14">
            <a:extLst>
              <a:ext uri="{FF2B5EF4-FFF2-40B4-BE49-F238E27FC236}">
                <a16:creationId xmlns:a16="http://schemas.microsoft.com/office/drawing/2014/main" id="{F1632658-DE5C-4EA2-83DE-AB456D9D76E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167309" y="1639822"/>
            <a:ext cx="2859091" cy="1517776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15" name="Espace réservé du texte 14">
            <a:extLst>
              <a:ext uri="{FF2B5EF4-FFF2-40B4-BE49-F238E27FC236}">
                <a16:creationId xmlns:a16="http://schemas.microsoft.com/office/drawing/2014/main" id="{76A6D61C-C33C-46D5-B2C5-6C6A7C143A9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06711" y="3837269"/>
            <a:ext cx="2859090" cy="153331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16" name="Espace réservé du texte 14">
            <a:extLst>
              <a:ext uri="{FF2B5EF4-FFF2-40B4-BE49-F238E27FC236}">
                <a16:creationId xmlns:a16="http://schemas.microsoft.com/office/drawing/2014/main" id="{0A4E6A96-585A-4265-900D-17D98121F54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167310" y="3845321"/>
            <a:ext cx="2859089" cy="152693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17" name="Espace réservé du texte 14">
            <a:extLst>
              <a:ext uri="{FF2B5EF4-FFF2-40B4-BE49-F238E27FC236}">
                <a16:creationId xmlns:a16="http://schemas.microsoft.com/office/drawing/2014/main" id="{28B8437C-1550-4581-911A-98BEA151A4A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167308" y="1335193"/>
            <a:ext cx="2859091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600" b="1" cap="all" spc="200" baseline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fr-FR" noProof="0"/>
              <a:t>Cliquez pour ajouter un titre</a:t>
            </a:r>
          </a:p>
        </p:txBody>
      </p:sp>
      <p:sp>
        <p:nvSpPr>
          <p:cNvPr id="18" name="Espace réservé du texte 14">
            <a:extLst>
              <a:ext uri="{FF2B5EF4-FFF2-40B4-BE49-F238E27FC236}">
                <a16:creationId xmlns:a16="http://schemas.microsoft.com/office/drawing/2014/main" id="{04DF1AD6-E51A-4D19-A9C8-CCAFE9E9B2A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06711" y="3532639"/>
            <a:ext cx="2859090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600" b="1" cap="all" spc="200" baseline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fr-FR" noProof="0"/>
              <a:t>Cliquez pour ajouter un titre</a:t>
            </a:r>
          </a:p>
        </p:txBody>
      </p:sp>
      <p:sp>
        <p:nvSpPr>
          <p:cNvPr id="19" name="Espace réservé du texte 14">
            <a:extLst>
              <a:ext uri="{FF2B5EF4-FFF2-40B4-BE49-F238E27FC236}">
                <a16:creationId xmlns:a16="http://schemas.microsoft.com/office/drawing/2014/main" id="{A3656830-2B4C-4F48-8EBD-F8C80C353FC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167309" y="3532639"/>
            <a:ext cx="2859089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600" b="1" cap="all" spc="200" baseline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fr-FR" noProof="0"/>
              <a:t>Cliquez pour ajouter un titre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23D6999-ED11-424C-91FD-1ECD0CB9D2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84299" y="2768600"/>
            <a:ext cx="2956810" cy="1129164"/>
          </a:xfrm>
        </p:spPr>
        <p:txBody>
          <a:bodyPr rtlCol="0" anchor="t">
            <a:normAutofit/>
          </a:bodyPr>
          <a:lstStyle>
            <a:lvl1pPr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pPr rtl="0"/>
            <a:r>
              <a:rPr lang="fr-FR" noProof="0"/>
              <a:t>Cliquez pour ajouter un titre</a:t>
            </a:r>
          </a:p>
        </p:txBody>
      </p:sp>
    </p:spTree>
    <p:extLst>
      <p:ext uri="{BB962C8B-B14F-4D97-AF65-F5344CB8AC3E}">
        <p14:creationId xmlns:p14="http://schemas.microsoft.com/office/powerpoint/2010/main" val="37491488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ésentation du produ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7A0CE26C-A8CF-4DC0-9913-86FF0ED8762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15DD4FC6-591F-4220-A331-724C4FE41E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 noProof="0"/>
              <a:t>06/08/20XX</a:t>
            </a:r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A1506146-DCCA-4419-9FC3-7F33AEABA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PRÉSENTATION PROMOTIONNELLE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4BDEDAF2-5575-4164-9610-7906C20335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fr-FR" noProof="0" smtClean="0"/>
              <a:t>‹N°›</a:t>
            </a:fld>
            <a:endParaRPr lang="fr-FR" noProof="0"/>
          </a:p>
        </p:txBody>
      </p:sp>
      <p:sp>
        <p:nvSpPr>
          <p:cNvPr id="35" name="Espace réservé du texte 14">
            <a:extLst>
              <a:ext uri="{FF2B5EF4-FFF2-40B4-BE49-F238E27FC236}">
                <a16:creationId xmlns:a16="http://schemas.microsoft.com/office/drawing/2014/main" id="{0C598512-93DF-4C00-A3BC-4CFF184217A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0484" y="3639417"/>
            <a:ext cx="2383764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sz="1600" b="1" cap="all" spc="200" baseline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fr-FR" noProof="0"/>
              <a:t>Cliquez pour ajouter un titre</a:t>
            </a:r>
          </a:p>
        </p:txBody>
      </p:sp>
      <p:sp>
        <p:nvSpPr>
          <p:cNvPr id="36" name="Espace réservé du texte 14">
            <a:extLst>
              <a:ext uri="{FF2B5EF4-FFF2-40B4-BE49-F238E27FC236}">
                <a16:creationId xmlns:a16="http://schemas.microsoft.com/office/drawing/2014/main" id="{9AFC7B8A-881F-4E97-91D4-F41DFA6D8F8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0484" y="3965866"/>
            <a:ext cx="2383764" cy="112608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37" name="Espace réservé du texte 14">
            <a:extLst>
              <a:ext uri="{FF2B5EF4-FFF2-40B4-BE49-F238E27FC236}">
                <a16:creationId xmlns:a16="http://schemas.microsoft.com/office/drawing/2014/main" id="{77B10018-89A9-49C8-8DCE-621EF9328C6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78982" y="3969554"/>
            <a:ext cx="2383764" cy="112608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38" name="Espace réservé du texte 14">
            <a:extLst>
              <a:ext uri="{FF2B5EF4-FFF2-40B4-BE49-F238E27FC236}">
                <a16:creationId xmlns:a16="http://schemas.microsoft.com/office/drawing/2014/main" id="{342C0572-2FB8-4C18-AD74-75A16532134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37478" y="3953422"/>
            <a:ext cx="2383765" cy="112608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39" name="Espace réservé du texte 14">
            <a:extLst>
              <a:ext uri="{FF2B5EF4-FFF2-40B4-BE49-F238E27FC236}">
                <a16:creationId xmlns:a16="http://schemas.microsoft.com/office/drawing/2014/main" id="{3495EE04-F172-4AD4-8FE7-4A03B1CE4F8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188445" y="3953422"/>
            <a:ext cx="2383765" cy="112608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40" name="Espace réservé du texte 14">
            <a:extLst>
              <a:ext uri="{FF2B5EF4-FFF2-40B4-BE49-F238E27FC236}">
                <a16:creationId xmlns:a16="http://schemas.microsoft.com/office/drawing/2014/main" id="{F23ABA12-4A7C-42A2-9A8E-9E7F1A2BB23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419503" y="3639417"/>
            <a:ext cx="2502719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sz="1600" b="1" cap="all" spc="200" baseline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fr-FR" noProof="0"/>
              <a:t>Cliquez pour ajouter un titre</a:t>
            </a:r>
          </a:p>
        </p:txBody>
      </p:sp>
      <p:sp>
        <p:nvSpPr>
          <p:cNvPr id="41" name="Espace réservé du texte 14">
            <a:extLst>
              <a:ext uri="{FF2B5EF4-FFF2-40B4-BE49-F238E27FC236}">
                <a16:creationId xmlns:a16="http://schemas.microsoft.com/office/drawing/2014/main" id="{1E11CB21-11BD-400A-BC43-71A9AFA9282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37478" y="3639417"/>
            <a:ext cx="2383765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sz="1600" b="1" cap="all" spc="200" baseline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fr-FR" noProof="0"/>
              <a:t>Cliquez pour ajouter un titre</a:t>
            </a:r>
          </a:p>
        </p:txBody>
      </p:sp>
      <p:sp>
        <p:nvSpPr>
          <p:cNvPr id="42" name="Espace réservé du texte 14">
            <a:extLst>
              <a:ext uri="{FF2B5EF4-FFF2-40B4-BE49-F238E27FC236}">
                <a16:creationId xmlns:a16="http://schemas.microsoft.com/office/drawing/2014/main" id="{02DE0CA8-2A1F-49D8-B9B6-BF353B9808C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188445" y="3639417"/>
            <a:ext cx="2383765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sz="1600" b="1" cap="all" spc="200" baseline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fr-FR" noProof="0"/>
              <a:t>Cliquez pour ajouter un titre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D55D3DD0-ED40-47C1-B841-046E1D918B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2697" y="1581912"/>
            <a:ext cx="7286605" cy="634323"/>
          </a:xfrm>
        </p:spPr>
        <p:txBody>
          <a:bodyPr rtlCol="0">
            <a:norm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pPr rtl="0"/>
            <a:r>
              <a:rPr lang="fr-FR" noProof="0"/>
              <a:t>Cliquez pour ajouter un titre</a:t>
            </a:r>
          </a:p>
        </p:txBody>
      </p:sp>
      <p:sp>
        <p:nvSpPr>
          <p:cNvPr id="4" name="Espace réservé d’image 3">
            <a:extLst>
              <a:ext uri="{FF2B5EF4-FFF2-40B4-BE49-F238E27FC236}">
                <a16:creationId xmlns:a16="http://schemas.microsoft.com/office/drawing/2014/main" id="{23C97099-E767-429A-80C6-731FB9D295F4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1510614" y="2847098"/>
            <a:ext cx="603504" cy="603504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pPr rtl="0"/>
            <a:endParaRPr lang="fr-FR" noProof="0"/>
          </a:p>
        </p:txBody>
      </p:sp>
      <p:sp>
        <p:nvSpPr>
          <p:cNvPr id="22" name="Espace réservé d’image 3">
            <a:extLst>
              <a:ext uri="{FF2B5EF4-FFF2-40B4-BE49-F238E27FC236}">
                <a16:creationId xmlns:a16="http://schemas.microsoft.com/office/drawing/2014/main" id="{E2E22B87-E0E3-4234-B4FA-C9FC97DEDCB3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4369110" y="2847098"/>
            <a:ext cx="603504" cy="603504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pPr rtl="0"/>
            <a:endParaRPr lang="fr-FR" noProof="0"/>
          </a:p>
        </p:txBody>
      </p:sp>
      <p:sp>
        <p:nvSpPr>
          <p:cNvPr id="24" name="Espace réservé d’image 3">
            <a:extLst>
              <a:ext uri="{FF2B5EF4-FFF2-40B4-BE49-F238E27FC236}">
                <a16:creationId xmlns:a16="http://schemas.microsoft.com/office/drawing/2014/main" id="{8EF1B794-5E10-4558-B229-0D8F5895CCAE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7227608" y="2847098"/>
            <a:ext cx="603504" cy="603504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pPr rtl="0"/>
            <a:endParaRPr lang="fr-FR" noProof="0"/>
          </a:p>
        </p:txBody>
      </p:sp>
      <p:sp>
        <p:nvSpPr>
          <p:cNvPr id="25" name="Espace réservé d’image 3">
            <a:extLst>
              <a:ext uri="{FF2B5EF4-FFF2-40B4-BE49-F238E27FC236}">
                <a16:creationId xmlns:a16="http://schemas.microsoft.com/office/drawing/2014/main" id="{5ECB6791-2C34-417D-9AB9-03C9A8BBDF91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10078575" y="2847098"/>
            <a:ext cx="603504" cy="603504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pPr rtl="0"/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4451929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vantages du produ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id="{57C8E50C-1C7A-4E62-B38F-3E12A174C8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7" name="Espace réservé d’image 7">
            <a:extLst>
              <a:ext uri="{FF2B5EF4-FFF2-40B4-BE49-F238E27FC236}">
                <a16:creationId xmlns:a16="http://schemas.microsoft.com/office/drawing/2014/main" id="{7AF7405C-6DF9-4409-85F0-8C1DCCC0AC6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2570" y="729926"/>
            <a:ext cx="6456836" cy="5388772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Cliquez pour ajouter une photo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C883B71-4A78-4B93-97F2-F54D7DC100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67704" y="1881922"/>
            <a:ext cx="5749200" cy="3084630"/>
          </a:xfrm>
          <a:solidFill>
            <a:schemeClr val="bg2">
              <a:alpha val="93000"/>
            </a:schemeClr>
          </a:solidFill>
        </p:spPr>
        <p:txBody>
          <a:bodyPr lIns="694944" tIns="713232" rtlCol="0" anchor="t">
            <a:normAutofit/>
          </a:bodyPr>
          <a:lstStyle>
            <a:lvl1pPr algn="l">
              <a:lnSpc>
                <a:spcPct val="100000"/>
              </a:lnSpc>
              <a:defRPr sz="2800"/>
            </a:lvl1pPr>
          </a:lstStyle>
          <a:p>
            <a:pPr rtl="0"/>
            <a:r>
              <a:rPr lang="fr-FR" noProof="0"/>
              <a:t>Cliquez pour ajouter un titre</a:t>
            </a:r>
          </a:p>
        </p:txBody>
      </p:sp>
      <p:sp>
        <p:nvSpPr>
          <p:cNvPr id="9" name="Espace réservé du texte 17">
            <a:extLst>
              <a:ext uri="{FF2B5EF4-FFF2-40B4-BE49-F238E27FC236}">
                <a16:creationId xmlns:a16="http://schemas.microsoft.com/office/drawing/2014/main" id="{83F286D7-A050-456B-BDD3-3FFAA21A809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079405" y="3201410"/>
            <a:ext cx="4614604" cy="1291638"/>
          </a:xfrm>
        </p:spPr>
        <p:txBody>
          <a:bodyPr rtlCol="0"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accent2"/>
                </a:solidFill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4A927E28-2C60-4D18-8BB3-DC9627E13C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 noProof="0"/>
              <a:t>06/08/20XX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4290EE45-541D-483E-A0B8-5997A2F98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PRÉSENTATION PROMOTIONNELLE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04E100B-E96A-45D4-9553-51CF2CBA5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7701240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ésentation de l’entrepri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’image 7">
            <a:extLst>
              <a:ext uri="{FF2B5EF4-FFF2-40B4-BE49-F238E27FC236}">
                <a16:creationId xmlns:a16="http://schemas.microsoft.com/office/drawing/2014/main" id="{E757B982-FF4B-4902-B808-FC325983FD9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0" y="0"/>
            <a:ext cx="12192000" cy="6858000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fr-FR" noProof="0"/>
              <a:t>Cliquez pour ajouter une photo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D7337BF-9564-499D-91CE-9DDD9C9693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03350" y="1371599"/>
            <a:ext cx="9385300" cy="985791"/>
          </a:xfrm>
        </p:spPr>
        <p:txBody>
          <a:bodyPr rtlCol="0">
            <a:noAutofit/>
          </a:bodyPr>
          <a:lstStyle>
            <a:lvl1pPr algn="ctr">
              <a:defRPr sz="540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pPr rtl="0"/>
            <a:r>
              <a:rPr lang="fr-FR" noProof="0"/>
              <a:t>Cliquez pour ajouter un titre</a:t>
            </a:r>
          </a:p>
        </p:txBody>
      </p:sp>
    </p:spTree>
    <p:extLst>
      <p:ext uri="{BB962C8B-B14F-4D97-AF65-F5344CB8AC3E}">
        <p14:creationId xmlns:p14="http://schemas.microsoft.com/office/powerpoint/2010/main" val="36279003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dèle commerc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12684757-E21D-414B-B627-1E0D15F89CA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11" name="Espace réservé d’image 7">
            <a:extLst>
              <a:ext uri="{FF2B5EF4-FFF2-40B4-BE49-F238E27FC236}">
                <a16:creationId xmlns:a16="http://schemas.microsoft.com/office/drawing/2014/main" id="{927250C7-CB58-468C-B8BB-17DB85D4F24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011738" y="0"/>
            <a:ext cx="7196930" cy="6867376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Cliquez pour ajouter une photo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76BB3F6-84AB-40BA-9D7D-7C1E13C0E1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1036629"/>
            <a:ext cx="6007099" cy="4784742"/>
          </a:xfrm>
          <a:solidFill>
            <a:schemeClr val="accent6">
              <a:alpha val="80000"/>
            </a:schemeClr>
          </a:solidFill>
        </p:spPr>
        <p:txBody>
          <a:bodyPr lIns="822960" tIns="640080" rtlCol="0" anchor="t">
            <a:normAutofit/>
          </a:bodyPr>
          <a:lstStyle>
            <a:lvl1pPr algn="l">
              <a:lnSpc>
                <a:spcPct val="100000"/>
              </a:lnSpc>
              <a:defRPr sz="2800"/>
            </a:lvl1pPr>
          </a:lstStyle>
          <a:p>
            <a:pPr rtl="0"/>
            <a:r>
              <a:rPr lang="fr-FR" noProof="0"/>
              <a:t>Cliquez pour ajouter un titre</a:t>
            </a:r>
          </a:p>
        </p:txBody>
      </p:sp>
      <p:sp>
        <p:nvSpPr>
          <p:cNvPr id="16" name="Espace réservé du texte 14">
            <a:extLst>
              <a:ext uri="{FF2B5EF4-FFF2-40B4-BE49-F238E27FC236}">
                <a16:creationId xmlns:a16="http://schemas.microsoft.com/office/drawing/2014/main" id="{6A7AB969-4D8E-41B0-A403-6D1D41CD516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29016" y="2368506"/>
            <a:ext cx="4771030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600" b="1" cap="all" spc="2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fr-FR" noProof="0"/>
              <a:t>Cliquez pour ajouter un titre</a:t>
            </a:r>
          </a:p>
        </p:txBody>
      </p:sp>
      <p:sp>
        <p:nvSpPr>
          <p:cNvPr id="15" name="Espace réservé du texte 14">
            <a:extLst>
              <a:ext uri="{FF2B5EF4-FFF2-40B4-BE49-F238E27FC236}">
                <a16:creationId xmlns:a16="http://schemas.microsoft.com/office/drawing/2014/main" id="{08F82904-47D8-4EB9-A697-8ED11274C40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9017" y="2605040"/>
            <a:ext cx="4771030" cy="801073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22" name="Espace réservé du texte 14">
            <a:extLst>
              <a:ext uri="{FF2B5EF4-FFF2-40B4-BE49-F238E27FC236}">
                <a16:creationId xmlns:a16="http://schemas.microsoft.com/office/drawing/2014/main" id="{44501739-C457-4C98-A458-5B3639CFB82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9016" y="3544629"/>
            <a:ext cx="4771030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600" b="1" cap="all" spc="2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fr-FR" noProof="0"/>
              <a:t>Cliquez pour ajouter un titre</a:t>
            </a:r>
          </a:p>
        </p:txBody>
      </p:sp>
      <p:sp>
        <p:nvSpPr>
          <p:cNvPr id="21" name="Espace réservé du texte 14">
            <a:extLst>
              <a:ext uri="{FF2B5EF4-FFF2-40B4-BE49-F238E27FC236}">
                <a16:creationId xmlns:a16="http://schemas.microsoft.com/office/drawing/2014/main" id="{503766A8-C36E-4337-9DB4-358A28B7431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29017" y="3781163"/>
            <a:ext cx="4771030" cy="801073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24" name="Espace réservé du texte 14">
            <a:extLst>
              <a:ext uri="{FF2B5EF4-FFF2-40B4-BE49-F238E27FC236}">
                <a16:creationId xmlns:a16="http://schemas.microsoft.com/office/drawing/2014/main" id="{5F947925-2465-45AC-9A1E-7153477BBEE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29016" y="4739239"/>
            <a:ext cx="4771030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600" b="1" cap="all" spc="2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fr-FR" noProof="0"/>
              <a:t>Cliquez pour ajouter un titre</a:t>
            </a:r>
          </a:p>
        </p:txBody>
      </p:sp>
      <p:sp>
        <p:nvSpPr>
          <p:cNvPr id="23" name="Espace réservé du texte 14">
            <a:extLst>
              <a:ext uri="{FF2B5EF4-FFF2-40B4-BE49-F238E27FC236}">
                <a16:creationId xmlns:a16="http://schemas.microsoft.com/office/drawing/2014/main" id="{6FC86B0E-A85D-444A-BC2A-B7A5FF1D48D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29017" y="4975773"/>
            <a:ext cx="4771030" cy="546815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BBA930A0-A89C-48EB-A039-375BDA735B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 noProof="0"/>
              <a:t>06/08/20XX</a:t>
            </a: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02A2494-B27D-418F-9D5E-8DE4FFB49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PRÉSENTATION PROMOTIONNELLE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4B0DC46-AFFB-4CCA-B5AE-7028C4E26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3319673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ue d’ensemble du march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1927D588-C832-4149-9B9F-D817459D8B7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A410CE2C-509A-4C33-AB34-6F278F117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 noProof="0"/>
              <a:t>06/08/20XX</a:t>
            </a: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78F06B8C-060C-4139-B354-239A56BB34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PRÉSENTATION PROMOTIONNELLE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57BE7C0-2680-40FD-88E4-27D6E7775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fr-FR" noProof="0" smtClean="0"/>
              <a:t>‹N°›</a:t>
            </a:fld>
            <a:endParaRPr lang="fr-FR" noProof="0"/>
          </a:p>
        </p:txBody>
      </p:sp>
      <p:sp>
        <p:nvSpPr>
          <p:cNvPr id="10" name="Espace réservé du texte 14">
            <a:extLst>
              <a:ext uri="{FF2B5EF4-FFF2-40B4-BE49-F238E27FC236}">
                <a16:creationId xmlns:a16="http://schemas.microsoft.com/office/drawing/2014/main" id="{01941F94-25C7-46EC-89FE-B12B54F77CF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16075" y="4076963"/>
            <a:ext cx="3035881" cy="1485635"/>
          </a:xfrm>
          <a:prstGeom prst="rect">
            <a:avLst/>
          </a:prstGeom>
        </p:spPr>
        <p:txBody>
          <a:bodyPr rtlCol="0" anchor="t"/>
          <a:lstStyle>
            <a:lvl1pPr marL="0" indent="0" algn="r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fr-FR" noProof="0"/>
              <a:t>Ajouter du texte ici</a:t>
            </a:r>
          </a:p>
        </p:txBody>
      </p: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1DE2747E-A71B-4917-8960-56D4F927D8C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01068" y="2806964"/>
            <a:ext cx="2693128" cy="991689"/>
          </a:xfrm>
          <a:prstGeom prst="rect">
            <a:avLst/>
          </a:prstGeom>
        </p:spPr>
        <p:txBody>
          <a:bodyPr rtlCol="0" anchor="b"/>
          <a:lstStyle>
            <a:lvl1pPr marL="0" indent="0" algn="r">
              <a:buNone/>
              <a:defRPr sz="4000" b="1" kern="0" cap="all" spc="400" baseline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fr-FR" noProof="0"/>
              <a:t>Ajouter un titre</a:t>
            </a:r>
          </a:p>
        </p:txBody>
      </p:sp>
      <p:sp>
        <p:nvSpPr>
          <p:cNvPr id="12" name="Espace réservé du texte 14">
            <a:extLst>
              <a:ext uri="{FF2B5EF4-FFF2-40B4-BE49-F238E27FC236}">
                <a16:creationId xmlns:a16="http://schemas.microsoft.com/office/drawing/2014/main" id="{B3830FC7-44D5-48CD-AA84-4E262F2EB8C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689632" y="4076963"/>
            <a:ext cx="3035880" cy="1485635"/>
          </a:xfrm>
          <a:prstGeom prst="rect">
            <a:avLst/>
          </a:prstGeom>
        </p:spPr>
        <p:txBody>
          <a:bodyPr rtlCol="0" anchor="t"/>
          <a:lstStyle>
            <a:lvl1pPr marL="0" indent="0" algn="r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fr-FR" noProof="0"/>
              <a:t>Ajouter du texte ici</a:t>
            </a:r>
          </a:p>
        </p:txBody>
      </p:sp>
      <p:sp>
        <p:nvSpPr>
          <p:cNvPr id="13" name="Espace réservé du texte 14">
            <a:extLst>
              <a:ext uri="{FF2B5EF4-FFF2-40B4-BE49-F238E27FC236}">
                <a16:creationId xmlns:a16="http://schemas.microsoft.com/office/drawing/2014/main" id="{51F423C9-E1B4-4BD9-98A5-9397C32447D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63187" y="4076963"/>
            <a:ext cx="3023761" cy="1485635"/>
          </a:xfrm>
          <a:prstGeom prst="rect">
            <a:avLst/>
          </a:prstGeom>
        </p:spPr>
        <p:txBody>
          <a:bodyPr rtlCol="0" anchor="t"/>
          <a:lstStyle>
            <a:lvl1pPr marL="0" indent="0" algn="r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fr-FR" noProof="0"/>
              <a:t>Ajouter du texte ici</a:t>
            </a:r>
          </a:p>
        </p:txBody>
      </p: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A0DF3CDE-1C08-4B0C-8DC3-9FCBBD3E61D4}"/>
              </a:ext>
            </a:extLst>
          </p:cNvPr>
          <p:cNvCxnSpPr>
            <a:cxnSpLocks/>
          </p:cNvCxnSpPr>
          <p:nvPr userDrawn="1"/>
        </p:nvCxnSpPr>
        <p:spPr>
          <a:xfrm>
            <a:off x="832513" y="3939883"/>
            <a:ext cx="2903678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Espace réservé du texte 10">
            <a:extLst>
              <a:ext uri="{FF2B5EF4-FFF2-40B4-BE49-F238E27FC236}">
                <a16:creationId xmlns:a16="http://schemas.microsoft.com/office/drawing/2014/main" id="{C026C956-C6C4-4010-889F-B8D76203646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073324" y="2806964"/>
            <a:ext cx="2693128" cy="991689"/>
          </a:xfrm>
          <a:prstGeom prst="rect">
            <a:avLst/>
          </a:prstGeom>
        </p:spPr>
        <p:txBody>
          <a:bodyPr rtlCol="0" anchor="b"/>
          <a:lstStyle>
            <a:lvl1pPr marL="0" indent="0" algn="r">
              <a:buNone/>
              <a:defRPr sz="4000" b="1" kern="0" cap="all" spc="400" baseline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fr-FR" noProof="0"/>
              <a:t>Ajouter un titre</a:t>
            </a:r>
          </a:p>
        </p:txBody>
      </p:sp>
      <p:sp>
        <p:nvSpPr>
          <p:cNvPr id="16" name="Espace réservé du texte 10">
            <a:extLst>
              <a:ext uri="{FF2B5EF4-FFF2-40B4-BE49-F238E27FC236}">
                <a16:creationId xmlns:a16="http://schemas.microsoft.com/office/drawing/2014/main" id="{A4D363AD-B16F-46C4-9856-EA9EAC699EF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940173" y="2806964"/>
            <a:ext cx="2693128" cy="991689"/>
          </a:xfrm>
          <a:prstGeom prst="rect">
            <a:avLst/>
          </a:prstGeom>
        </p:spPr>
        <p:txBody>
          <a:bodyPr rtlCol="0" anchor="b"/>
          <a:lstStyle>
            <a:lvl1pPr marL="0" indent="0" algn="r">
              <a:buNone/>
              <a:defRPr sz="4000" b="1" kern="0" cap="all" spc="400" baseline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fr-FR" noProof="0"/>
              <a:t>Ajouter un titre</a:t>
            </a:r>
          </a:p>
        </p:txBody>
      </p:sp>
      <p:cxnSp>
        <p:nvCxnSpPr>
          <p:cNvPr id="26" name="Connecteur droit 25">
            <a:extLst>
              <a:ext uri="{FF2B5EF4-FFF2-40B4-BE49-F238E27FC236}">
                <a16:creationId xmlns:a16="http://schemas.microsoft.com/office/drawing/2014/main" id="{D6E9BAEE-70B0-4F15-B6B7-D5AE0227618F}"/>
              </a:ext>
            </a:extLst>
          </p:cNvPr>
          <p:cNvCxnSpPr>
            <a:cxnSpLocks/>
          </p:cNvCxnSpPr>
          <p:nvPr userDrawn="1"/>
        </p:nvCxnSpPr>
        <p:spPr>
          <a:xfrm>
            <a:off x="4699359" y="3939883"/>
            <a:ext cx="2903678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8F0848BB-EF65-4D43-AC18-9C4F4749CA6D}"/>
              </a:ext>
            </a:extLst>
          </p:cNvPr>
          <p:cNvCxnSpPr>
            <a:cxnSpLocks/>
          </p:cNvCxnSpPr>
          <p:nvPr userDrawn="1"/>
        </p:nvCxnSpPr>
        <p:spPr>
          <a:xfrm>
            <a:off x="8566207" y="3939883"/>
            <a:ext cx="2903678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re 1">
            <a:extLst>
              <a:ext uri="{FF2B5EF4-FFF2-40B4-BE49-F238E27FC236}">
                <a16:creationId xmlns:a16="http://schemas.microsoft.com/office/drawing/2014/main" id="{C7CA7F01-3F2D-4396-A7D4-3D21C56D7F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9016" y="1643321"/>
            <a:ext cx="4856634" cy="466344"/>
          </a:xfrm>
        </p:spPr>
        <p:txBody>
          <a:bodyPr rtlCol="0">
            <a:no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pPr rtl="0"/>
            <a:r>
              <a:rPr lang="fr-FR" noProof="0"/>
              <a:t>Cliquez pour ajouter un titre</a:t>
            </a:r>
          </a:p>
        </p:txBody>
      </p:sp>
    </p:spTree>
    <p:extLst>
      <p:ext uri="{BB962C8B-B14F-4D97-AF65-F5344CB8AC3E}">
        <p14:creationId xmlns:p14="http://schemas.microsoft.com/office/powerpoint/2010/main" val="36920454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8930B4CC-1CD5-414E-92CD-721B331F6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2A47427-FA4C-4262-9C2A-A640B569D4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fr-FR" noProof="0"/>
              <a:t>Modifiez les styles du texte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BFE89D4-4BDC-4CC9-959B-0D2E0BEB89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cap="all" spc="100" baseline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pPr rtl="0"/>
            <a:r>
              <a:rPr lang="fr-FR" noProof="0"/>
              <a:t>06/08/20XX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E1285D2-5742-46C4-A6B1-B07CC6823A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cap="all" spc="100" baseline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pPr rtl="0"/>
            <a:r>
              <a:rPr lang="fr-FR" noProof="0"/>
              <a:t>PRÉSENTATION PROMOTIONNELLE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3D7CF20-6E1A-4F87-A039-3C59B25DA4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100" baseline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pPr rtl="0"/>
            <a:fld id="{A402E4C0-AD5E-4E8C-9F21-7CCE474BDCEB}" type="slidenum">
              <a:rPr lang="fr-FR" noProof="0" smtClean="0"/>
              <a:pPr rtl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634822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0" r:id="rId21"/>
  </p:sldLayoutIdLst>
  <p:hf hd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4400" b="1" kern="1200" cap="all" spc="400" baseline="0">
          <a:ln w="19050">
            <a:solidFill>
              <a:schemeClr val="accent2"/>
            </a:solidFill>
          </a:ln>
          <a:noFill/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sv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svg"/><Relationship Id="rId4" Type="http://schemas.openxmlformats.org/officeDocument/2006/relationships/image" Target="../media/image17.svg"/><Relationship Id="rId9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Espace réservé d’image 76" descr="Femme portant des lunettes violettes affichant des données">
            <a:extLst>
              <a:ext uri="{FF2B5EF4-FFF2-40B4-BE49-F238E27FC236}">
                <a16:creationId xmlns:a16="http://schemas.microsoft.com/office/drawing/2014/main" id="{2F849723-3772-4844-AB3A-EF3DFAF34B8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752100" y="739303"/>
            <a:ext cx="6825035" cy="5379395"/>
          </a:xfrm>
        </p:spPr>
      </p:pic>
      <p:sp>
        <p:nvSpPr>
          <p:cNvPr id="22" name="Titre 21">
            <a:extLst>
              <a:ext uri="{FF2B5EF4-FFF2-40B4-BE49-F238E27FC236}">
                <a16:creationId xmlns:a16="http://schemas.microsoft.com/office/drawing/2014/main" id="{115C523A-AC40-4CBA-9DF4-B287ED3218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22977" y="1663435"/>
            <a:ext cx="5869021" cy="2003898"/>
          </a:xfrm>
        </p:spPr>
        <p:txBody>
          <a:bodyPr rtlCol="0"/>
          <a:lstStyle/>
          <a:p>
            <a:pPr rtl="0"/>
            <a:r>
              <a:rPr lang="fr-FR" sz="3000">
                <a:latin typeface="Arial"/>
                <a:cs typeface="Arial"/>
              </a:rPr>
              <a:t>Présentation </a:t>
            </a:r>
            <a:r>
              <a:rPr lang="fr-FR" sz="3000" err="1">
                <a:latin typeface="Arial"/>
                <a:cs typeface="Arial"/>
              </a:rPr>
              <a:t>Remot-DisksSpace</a:t>
            </a:r>
            <a:endParaRPr lang="fr-FR" sz="3000" err="1"/>
          </a:p>
        </p:txBody>
      </p:sp>
      <p:sp>
        <p:nvSpPr>
          <p:cNvPr id="17" name="Espace réservé du texte 16">
            <a:extLst>
              <a:ext uri="{FF2B5EF4-FFF2-40B4-BE49-F238E27FC236}">
                <a16:creationId xmlns:a16="http://schemas.microsoft.com/office/drawing/2014/main" id="{75B1C734-42CB-4311-8905-2F41D09107C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822159" y="2919436"/>
            <a:ext cx="4925188" cy="339247"/>
          </a:xfr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pPr rtl="0"/>
            <a:r>
              <a:rPr lang="fr-FR"/>
              <a:t>Nikola-</a:t>
            </a:r>
            <a:r>
              <a:rPr lang="fr-FR" err="1"/>
              <a:t>Siem</a:t>
            </a:r>
            <a:r>
              <a:rPr lang="fr-FR"/>
              <a:t>-Mussa</a:t>
            </a:r>
          </a:p>
        </p:txBody>
      </p:sp>
    </p:spTree>
    <p:extLst>
      <p:ext uri="{BB962C8B-B14F-4D97-AF65-F5344CB8AC3E}">
        <p14:creationId xmlns:p14="http://schemas.microsoft.com/office/powerpoint/2010/main" val="18838361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61E215-3F64-85A9-FA96-C0C61565B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402E4C0-AD5E-4E8C-9F21-7CCE474BDCEB}" type="slidenum">
              <a:rPr lang="fr-FR" noProof="0" smtClean="0"/>
              <a:t>10</a:t>
            </a:fld>
            <a:endParaRPr lang="fr-FR" noProof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A9A6A7E-B059-7EE3-5BB1-4D76A539E4D2}"/>
              </a:ext>
            </a:extLst>
          </p:cNvPr>
          <p:cNvSpPr txBox="1"/>
          <p:nvPr/>
        </p:nvSpPr>
        <p:spPr>
          <a:xfrm>
            <a:off x="1162538" y="605692"/>
            <a:ext cx="409330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err="1">
                <a:solidFill>
                  <a:schemeClr val="bg1"/>
                </a:solidFill>
              </a:rPr>
              <a:t>Exemple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d'erreur</a:t>
            </a:r>
            <a:endParaRPr lang="en-US">
              <a:solidFill>
                <a:schemeClr val="bg1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0C64BC6-6200-F1B8-11DB-06AF456A8A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3545" y="984768"/>
            <a:ext cx="5070809" cy="2534078"/>
          </a:xfrm>
          <a:prstGeom prst="rect">
            <a:avLst/>
          </a:prstGeom>
        </p:spPr>
      </p:pic>
      <p:pic>
        <p:nvPicPr>
          <p:cNvPr id="2" name="Image 1" descr="Une image contenant texte, capture d’écran, Police, ligne&#10;&#10;Description générée automatiquement">
            <a:extLst>
              <a:ext uri="{FF2B5EF4-FFF2-40B4-BE49-F238E27FC236}">
                <a16:creationId xmlns:a16="http://schemas.microsoft.com/office/drawing/2014/main" id="{EDFA920F-5272-DADE-0C36-6A6017F145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8325" y="4278113"/>
            <a:ext cx="7983125" cy="1180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5930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re 32">
            <a:extLst>
              <a:ext uri="{FF2B5EF4-FFF2-40B4-BE49-F238E27FC236}">
                <a16:creationId xmlns:a16="http://schemas.microsoft.com/office/drawing/2014/main" id="{4F4C28E4-6D60-402B-8F22-B1AED571D9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1855" y="134526"/>
            <a:ext cx="1413996" cy="668201"/>
          </a:xfrm>
        </p:spPr>
        <p:txBody>
          <a:bodyPr rtlCol="0"/>
          <a:lstStyle/>
          <a:p>
            <a:pPr rtl="0"/>
            <a:r>
              <a:rPr lang="fr-FR">
                <a:latin typeface="Arial"/>
                <a:cs typeface="Arial"/>
              </a:rPr>
              <a:t>Code</a:t>
            </a:r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685F4B4-31EC-4AE6-A166-6FE4AD642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A402E4C0-AD5E-4E8C-9F21-7CCE474BDCEB}" type="slidenum">
              <a:rPr lang="fr-FR" smtClean="0"/>
              <a:pPr rtl="0"/>
              <a:t>11</a:t>
            </a:fld>
            <a:endParaRPr lang="fr-FR"/>
          </a:p>
        </p:txBody>
      </p:sp>
      <p:pic>
        <p:nvPicPr>
          <p:cNvPr id="3" name="Image 2" descr="Une image contenant texte, capture d’écran, Police&#10;&#10;Description générée automatiquement">
            <a:extLst>
              <a:ext uri="{FF2B5EF4-FFF2-40B4-BE49-F238E27FC236}">
                <a16:creationId xmlns:a16="http://schemas.microsoft.com/office/drawing/2014/main" id="{ECD21C69-8A8B-2CDB-160F-E933C6B206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660" y="1862789"/>
            <a:ext cx="11736681" cy="3339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9649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re 32">
            <a:extLst>
              <a:ext uri="{FF2B5EF4-FFF2-40B4-BE49-F238E27FC236}">
                <a16:creationId xmlns:a16="http://schemas.microsoft.com/office/drawing/2014/main" id="{4F4C28E4-6D60-402B-8F22-B1AED571D9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1855" y="134526"/>
            <a:ext cx="1413996" cy="668201"/>
          </a:xfrm>
        </p:spPr>
        <p:txBody>
          <a:bodyPr rtlCol="0"/>
          <a:lstStyle/>
          <a:p>
            <a:pPr rtl="0"/>
            <a:r>
              <a:rPr lang="fr-FR">
                <a:latin typeface="Arial"/>
                <a:cs typeface="Arial"/>
              </a:rPr>
              <a:t>Code</a:t>
            </a:r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685F4B4-31EC-4AE6-A166-6FE4AD642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A402E4C0-AD5E-4E8C-9F21-7CCE474BDCEB}" type="slidenum">
              <a:rPr lang="fr-FR" smtClean="0"/>
              <a:pPr rtl="0"/>
              <a:t>12</a:t>
            </a:fld>
            <a:endParaRPr lang="fr-FR"/>
          </a:p>
        </p:txBody>
      </p:sp>
      <p:pic>
        <p:nvPicPr>
          <p:cNvPr id="4" name="Image 3" descr="Une image contenant texte, capture d’écran, Police&#10;&#10;Description générée automatiquement">
            <a:extLst>
              <a:ext uri="{FF2B5EF4-FFF2-40B4-BE49-F238E27FC236}">
                <a16:creationId xmlns:a16="http://schemas.microsoft.com/office/drawing/2014/main" id="{081D2510-DC3D-AA07-4381-796F4342A5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770" y="2196711"/>
            <a:ext cx="11445051" cy="342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6966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itre 33">
            <a:extLst>
              <a:ext uri="{FF2B5EF4-FFF2-40B4-BE49-F238E27FC236}">
                <a16:creationId xmlns:a16="http://schemas.microsoft.com/office/drawing/2014/main" id="{01A4D341-9CED-415E-A417-C204833D56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3220" y="141062"/>
            <a:ext cx="6789692" cy="620008"/>
          </a:xfrm>
        </p:spPr>
        <p:txBody>
          <a:bodyPr rtlCol="0">
            <a:normAutofit/>
          </a:bodyPr>
          <a:lstStyle/>
          <a:p>
            <a:r>
              <a:rPr lang="fr-FR">
                <a:ln w="19050">
                  <a:solidFill>
                    <a:srgbClr val="15C7C7"/>
                  </a:solidFill>
                </a:ln>
                <a:latin typeface="Arial"/>
                <a:cs typeface="Arial"/>
              </a:rPr>
              <a:t>Résultats</a:t>
            </a:r>
            <a:endParaRPr lang="fr-FR">
              <a:ln w="19050">
                <a:solidFill>
                  <a:srgbClr val="15C7C7"/>
                </a:solidFill>
              </a:ln>
            </a:endParaRPr>
          </a:p>
        </p:txBody>
      </p:sp>
      <p:sp>
        <p:nvSpPr>
          <p:cNvPr id="64" name="Espace réservé du texte 63">
            <a:extLst>
              <a:ext uri="{FF2B5EF4-FFF2-40B4-BE49-F238E27FC236}">
                <a16:creationId xmlns:a16="http://schemas.microsoft.com/office/drawing/2014/main" id="{65AD76B6-01DC-462A-9FF0-16CC82FBDBE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98701" y="1629770"/>
            <a:ext cx="2747175" cy="36512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>
                <a:latin typeface="Arial"/>
                <a:cs typeface="Arial"/>
              </a:rPr>
              <a:t>Avec erreur</a:t>
            </a:r>
            <a:endParaRPr lang="fr-FR"/>
          </a:p>
        </p:txBody>
      </p:sp>
      <p:sp>
        <p:nvSpPr>
          <p:cNvPr id="66" name="Espace réservé du texte 65">
            <a:extLst>
              <a:ext uri="{FF2B5EF4-FFF2-40B4-BE49-F238E27FC236}">
                <a16:creationId xmlns:a16="http://schemas.microsoft.com/office/drawing/2014/main" id="{AFE31293-F021-441C-AC98-EE94A46A408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828481" y="1447143"/>
            <a:ext cx="2289972" cy="36512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>
                <a:latin typeface="Arial"/>
                <a:cs typeface="Arial"/>
              </a:rPr>
              <a:t>Sans erreur</a:t>
            </a:r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E0ED447-C6CA-4C7D-8108-E593E142A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A402E4C0-AD5E-4E8C-9F21-7CCE474BDCEB}" type="slidenum">
              <a:rPr lang="fr-FR" smtClean="0"/>
              <a:pPr rtl="0"/>
              <a:t>13</a:t>
            </a:fld>
            <a:endParaRPr lang="fr-FR"/>
          </a:p>
        </p:txBody>
      </p:sp>
      <p:pic>
        <p:nvPicPr>
          <p:cNvPr id="19" name="Image 18" descr="Une image contenant texte, Appareils électroniques, capture d’écran, logiciel&#10;&#10;Description générée automatiquement">
            <a:extLst>
              <a:ext uri="{FF2B5EF4-FFF2-40B4-BE49-F238E27FC236}">
                <a16:creationId xmlns:a16="http://schemas.microsoft.com/office/drawing/2014/main" id="{FA64292F-BDB0-4D5C-A7B4-7FFA55BFB3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870" y="2296968"/>
            <a:ext cx="5637276" cy="4114800"/>
          </a:xfrm>
          <a:prstGeom prst="rect">
            <a:avLst/>
          </a:prstGeom>
        </p:spPr>
      </p:pic>
      <p:pic>
        <p:nvPicPr>
          <p:cNvPr id="22" name="Image 21" descr="Une image contenant texte, Appareils électroniques, capture d’écran, logiciel&#10;&#10;Description générée automatiquement">
            <a:extLst>
              <a:ext uri="{FF2B5EF4-FFF2-40B4-BE49-F238E27FC236}">
                <a16:creationId xmlns:a16="http://schemas.microsoft.com/office/drawing/2014/main" id="{A31C57CE-7BE4-C054-D908-99773E8FC1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6029" y="2298229"/>
            <a:ext cx="5637276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7753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re 32">
            <a:extLst>
              <a:ext uri="{FF2B5EF4-FFF2-40B4-BE49-F238E27FC236}">
                <a16:creationId xmlns:a16="http://schemas.microsoft.com/office/drawing/2014/main" id="{4F4C28E4-6D60-402B-8F22-B1AED571D9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4299" y="2768600"/>
            <a:ext cx="3286069" cy="1119757"/>
          </a:xfrm>
        </p:spPr>
        <p:txBody>
          <a:bodyPr rtlCol="0"/>
          <a:lstStyle/>
          <a:p>
            <a:pPr rtl="0"/>
            <a:r>
              <a:rPr lang="fr-FR">
                <a:latin typeface="Arial"/>
                <a:cs typeface="Arial"/>
              </a:rPr>
              <a:t>Conclusion</a:t>
            </a:r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685F4B4-31EC-4AE6-A166-6FE4AD642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A402E4C0-AD5E-4E8C-9F21-7CCE474BDCEB}" type="slidenum">
              <a:rPr lang="fr-FR" smtClean="0"/>
              <a:pPr rtl="0"/>
              <a:t>14</a:t>
            </a:fld>
            <a:endParaRPr lang="fr-FR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A2F7A3DB-64A5-68DD-B056-72EE83DA9CD8}"/>
              </a:ext>
            </a:extLst>
          </p:cNvPr>
          <p:cNvSpPr txBox="1"/>
          <p:nvPr/>
        </p:nvSpPr>
        <p:spPr>
          <a:xfrm>
            <a:off x="5970493" y="1721223"/>
            <a:ext cx="4231341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Pour conclure, ce projet nous a appris l'utilisation de code </a:t>
            </a:r>
            <a:r>
              <a:rPr lang="fr-FR" dirty="0" err="1">
                <a:solidFill>
                  <a:schemeClr val="bg1"/>
                </a:solidFill>
              </a:rPr>
              <a:t>powershell</a:t>
            </a:r>
            <a:r>
              <a:rPr lang="fr-FR" dirty="0">
                <a:solidFill>
                  <a:schemeClr val="bg1"/>
                </a:solidFill>
              </a:rPr>
              <a:t> et de sa puissance.</a:t>
            </a:r>
          </a:p>
        </p:txBody>
      </p:sp>
    </p:spTree>
    <p:extLst>
      <p:ext uri="{BB962C8B-B14F-4D97-AF65-F5344CB8AC3E}">
        <p14:creationId xmlns:p14="http://schemas.microsoft.com/office/powerpoint/2010/main" val="16122807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itre 48">
            <a:extLst>
              <a:ext uri="{FF2B5EF4-FFF2-40B4-BE49-F238E27FC236}">
                <a16:creationId xmlns:a16="http://schemas.microsoft.com/office/drawing/2014/main" id="{4B590098-81C1-4249-B3A2-EA9785C89F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2698" y="1566777"/>
            <a:ext cx="7286604" cy="634323"/>
          </a:xfrm>
        </p:spPr>
        <p:txBody>
          <a:bodyPr rtlCol="0"/>
          <a:lstStyle/>
          <a:p>
            <a:pPr rtl="0"/>
            <a:r>
              <a:rPr lang="fr-FR"/>
              <a:t>Présentation de l’équipe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ECD612B0-CA10-4130-B168-DF81E13876E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319890" y="4570546"/>
            <a:ext cx="2508273" cy="332113"/>
          </a:xfrm>
        </p:spPr>
        <p:txBody>
          <a:bodyPr rtlCol="0">
            <a:normAutofit/>
          </a:bodyPr>
          <a:lstStyle/>
          <a:p>
            <a:r>
              <a:rPr lang="fr-FR" err="1">
                <a:latin typeface="Arial"/>
                <a:cs typeface="Arial"/>
              </a:rPr>
              <a:t>TEcle</a:t>
            </a:r>
            <a:r>
              <a:rPr lang="fr-FR">
                <a:latin typeface="Arial"/>
                <a:cs typeface="Arial"/>
              </a:rPr>
              <a:t> </a:t>
            </a:r>
            <a:r>
              <a:rPr lang="fr-FR" err="1">
                <a:latin typeface="Arial"/>
                <a:cs typeface="Arial"/>
              </a:rPr>
              <a:t>Siem</a:t>
            </a:r>
            <a:r>
              <a:rPr lang="fr-FR">
                <a:latin typeface="Arial"/>
                <a:cs typeface="Arial"/>
              </a:rPr>
              <a:t> </a:t>
            </a:r>
            <a:r>
              <a:rPr lang="fr-FR" err="1">
                <a:latin typeface="Arial"/>
                <a:cs typeface="Arial"/>
              </a:rPr>
              <a:t>Biniam</a:t>
            </a:r>
            <a:endParaRPr lang="en-US" err="1"/>
          </a:p>
        </p:txBody>
      </p: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F72949CD-9D3F-427D-B9F4-D4BC669A1EB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533892" y="4629923"/>
            <a:ext cx="2761660" cy="267498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fr-FR" err="1">
                <a:latin typeface="Arial"/>
                <a:cs typeface="Arial"/>
              </a:rPr>
              <a:t>Gligorijevic</a:t>
            </a:r>
            <a:r>
              <a:rPr lang="fr-FR">
                <a:latin typeface="Arial"/>
                <a:cs typeface="Arial"/>
              </a:rPr>
              <a:t> </a:t>
            </a:r>
            <a:r>
              <a:rPr lang="fr-FR" err="1">
                <a:latin typeface="Arial"/>
                <a:cs typeface="Arial"/>
              </a:rPr>
              <a:t>nikola</a:t>
            </a:r>
            <a:r>
              <a:rPr lang="fr-FR" sz="1100">
                <a:latin typeface="Arial"/>
                <a:cs typeface="Arial"/>
              </a:rPr>
              <a:t> </a:t>
            </a:r>
            <a:endParaRPr lang="fr-FR" sz="1100"/>
          </a:p>
        </p:txBody>
      </p:sp>
      <p:sp>
        <p:nvSpPr>
          <p:cNvPr id="13" name="Espace réservé du texte 12">
            <a:extLst>
              <a:ext uri="{FF2B5EF4-FFF2-40B4-BE49-F238E27FC236}">
                <a16:creationId xmlns:a16="http://schemas.microsoft.com/office/drawing/2014/main" id="{47B3AD41-1FE5-49CB-8A4E-D4849B52B19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179524" y="4570545"/>
            <a:ext cx="2304483" cy="332113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fr-FR">
                <a:latin typeface="Arial"/>
                <a:cs typeface="Arial"/>
              </a:rPr>
              <a:t> </a:t>
            </a:r>
            <a:r>
              <a:rPr lang="fr-FR" err="1">
                <a:latin typeface="Arial"/>
                <a:cs typeface="Arial"/>
              </a:rPr>
              <a:t>hussein</a:t>
            </a:r>
            <a:r>
              <a:rPr lang="fr-FR">
                <a:latin typeface="Arial"/>
                <a:cs typeface="Arial"/>
              </a:rPr>
              <a:t> mussa</a:t>
            </a:r>
            <a:endParaRPr lang="en-US"/>
          </a:p>
        </p:txBody>
      </p:sp>
      <p:sp>
        <p:nvSpPr>
          <p:cNvPr id="19" name="Espace réservé du numéro de diapositive 18">
            <a:extLst>
              <a:ext uri="{FF2B5EF4-FFF2-40B4-BE49-F238E27FC236}">
                <a16:creationId xmlns:a16="http://schemas.microsoft.com/office/drawing/2014/main" id="{74E25067-A5AE-4CD6-9383-5050461A9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A402E4C0-AD5E-4E8C-9F21-7CCE474BDCEB}" type="slidenum">
              <a:rPr lang="fr-FR" smtClean="0"/>
              <a:pPr rtl="0"/>
              <a:t>2</a:t>
            </a:fld>
            <a:endParaRPr lang="fr-FR"/>
          </a:p>
        </p:txBody>
      </p:sp>
      <p:pic>
        <p:nvPicPr>
          <p:cNvPr id="28" name="Picture Placeholder 27" descr="User Logos">
            <a:extLst>
              <a:ext uri="{FF2B5EF4-FFF2-40B4-BE49-F238E27FC236}">
                <a16:creationId xmlns:a16="http://schemas.microsoft.com/office/drawing/2014/main" id="{757DD8CC-7F4E-34B9-9553-0C81B96FDF4A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>
          <a:blip r:embed="rId3"/>
          <a:srcRect l="16949" r="16949"/>
          <a:stretch/>
        </p:blipFill>
        <p:spPr/>
      </p:pic>
      <p:pic>
        <p:nvPicPr>
          <p:cNvPr id="31" name="Picture Placeholder 30" descr="User Logos">
            <a:extLst>
              <a:ext uri="{FF2B5EF4-FFF2-40B4-BE49-F238E27FC236}">
                <a16:creationId xmlns:a16="http://schemas.microsoft.com/office/drawing/2014/main" id="{940CEC02-73D1-78FB-6C5E-3D0C9637AB26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3"/>
          <a:srcRect l="16914" r="16914"/>
          <a:stretch/>
        </p:blipFill>
        <p:spPr/>
      </p:pic>
      <p:pic>
        <p:nvPicPr>
          <p:cNvPr id="34" name="Picture Placeholder 33" descr="User Logos">
            <a:extLst>
              <a:ext uri="{FF2B5EF4-FFF2-40B4-BE49-F238E27FC236}">
                <a16:creationId xmlns:a16="http://schemas.microsoft.com/office/drawing/2014/main" id="{B3F313B4-FAFE-2B1C-EDE4-47896F063C90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l="16914" r="16914"/>
          <a:stretch/>
        </p:blipFill>
        <p:spPr/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9856CBD-0195-B450-88F7-F9734A361651}"/>
              </a:ext>
            </a:extLst>
          </p:cNvPr>
          <p:cNvSpPr/>
          <p:nvPr/>
        </p:nvSpPr>
        <p:spPr>
          <a:xfrm>
            <a:off x="8781585" y="2676292"/>
            <a:ext cx="1765609" cy="1872857"/>
          </a:xfrm>
          <a:prstGeom prst="rect">
            <a:avLst/>
          </a:prstGeom>
          <a:solidFill>
            <a:srgbClr val="BDD1D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019647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Titre 110">
            <a:extLst>
              <a:ext uri="{FF2B5EF4-FFF2-40B4-BE49-F238E27FC236}">
                <a16:creationId xmlns:a16="http://schemas.microsoft.com/office/drawing/2014/main" id="{CC9F3600-2711-4A49-8018-C4671B5615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2697" y="935098"/>
            <a:ext cx="7286605" cy="634323"/>
          </a:xfrm>
        </p:spPr>
        <p:txBody>
          <a:bodyPr rtlCol="0"/>
          <a:lstStyle/>
          <a:p>
            <a:r>
              <a:rPr lang="fr-FR" err="1">
                <a:latin typeface="Arial"/>
                <a:cs typeface="Arial"/>
              </a:rPr>
              <a:t>SOMMaire</a:t>
            </a:r>
            <a:endParaRPr lang="en-US" err="1"/>
          </a:p>
        </p:txBody>
      </p:sp>
      <p:pic>
        <p:nvPicPr>
          <p:cNvPr id="74" name="Espace réservé d’image 73" descr="Contour de zone">
            <a:extLst>
              <a:ext uri="{FF2B5EF4-FFF2-40B4-BE49-F238E27FC236}">
                <a16:creationId xmlns:a16="http://schemas.microsoft.com/office/drawing/2014/main" id="{96133EF6-E5B3-48D4-B125-3DB8418D5651}"/>
              </a:ext>
            </a:extLst>
          </p:cNvPr>
          <p:cNvPicPr>
            <a:picLocks noGrp="1" noChangeAspect="1"/>
          </p:cNvPicPr>
          <p:nvPr>
            <p:ph type="pic" sz="quarter" idx="32"/>
          </p:nvPr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368847" y="2093958"/>
            <a:ext cx="603504" cy="603504"/>
          </a:xfrm>
        </p:spPr>
      </p:pic>
      <p:sp>
        <p:nvSpPr>
          <p:cNvPr id="21" name="Espace réservé du texte 20">
            <a:extLst>
              <a:ext uri="{FF2B5EF4-FFF2-40B4-BE49-F238E27FC236}">
                <a16:creationId xmlns:a16="http://schemas.microsoft.com/office/drawing/2014/main" id="{805BF1CD-2EC6-44F4-8AD8-25D9BD488B7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78717" y="2886277"/>
            <a:ext cx="2383764" cy="36512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err="1">
                <a:latin typeface="Arial"/>
                <a:cs typeface="Arial"/>
              </a:rPr>
              <a:t>INtroduction</a:t>
            </a:r>
            <a:endParaRPr lang="en-US" err="1"/>
          </a:p>
        </p:txBody>
      </p:sp>
      <p:pic>
        <p:nvPicPr>
          <p:cNvPr id="75" name="Espace réservé d’image 74" descr="Contour de magasin">
            <a:extLst>
              <a:ext uri="{FF2B5EF4-FFF2-40B4-BE49-F238E27FC236}">
                <a16:creationId xmlns:a16="http://schemas.microsoft.com/office/drawing/2014/main" id="{5B57A567-220C-4397-939E-6693826CCA7A}"/>
              </a:ext>
            </a:extLst>
          </p:cNvPr>
          <p:cNvPicPr>
            <a:picLocks noGrp="1" noChangeAspect="1"/>
          </p:cNvPicPr>
          <p:nvPr>
            <p:ph type="pic" sz="quarter" idx="33"/>
          </p:nvPr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4050134" y="2102818"/>
            <a:ext cx="603504" cy="603504"/>
          </a:xfrm>
        </p:spPr>
      </p:pic>
      <p:sp>
        <p:nvSpPr>
          <p:cNvPr id="23" name="Espace réservé du texte 22">
            <a:extLst>
              <a:ext uri="{FF2B5EF4-FFF2-40B4-BE49-F238E27FC236}">
                <a16:creationId xmlns:a16="http://schemas.microsoft.com/office/drawing/2014/main" id="{5DF31FE0-F56B-494E-A42E-D2A3B4A5BE0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2848010" y="2895137"/>
            <a:ext cx="2998893" cy="36512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 err="1">
                <a:latin typeface="Arial"/>
                <a:cs typeface="Arial"/>
              </a:rPr>
              <a:t>DIagramme</a:t>
            </a:r>
            <a:r>
              <a:rPr lang="fr-FR">
                <a:latin typeface="Arial"/>
                <a:cs typeface="Arial"/>
              </a:rPr>
              <a:t> flux</a:t>
            </a:r>
            <a:endParaRPr lang="fr-FR" err="1"/>
          </a:p>
        </p:txBody>
      </p:sp>
      <p:pic>
        <p:nvPicPr>
          <p:cNvPr id="76" name="Espace réservé d’image 75" descr="Contour du presse-papiers partiellement barré">
            <a:extLst>
              <a:ext uri="{FF2B5EF4-FFF2-40B4-BE49-F238E27FC236}">
                <a16:creationId xmlns:a16="http://schemas.microsoft.com/office/drawing/2014/main" id="{0FA7962C-3AAE-40F0-8FDE-2ADF2BAC0318}"/>
              </a:ext>
            </a:extLst>
          </p:cNvPr>
          <p:cNvPicPr>
            <a:picLocks noGrp="1" noChangeAspect="1"/>
          </p:cNvPicPr>
          <p:nvPr>
            <p:ph type="pic" sz="quarter" idx="34"/>
          </p:nvPr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7085841" y="2093958"/>
            <a:ext cx="603504" cy="603504"/>
          </a:xfrm>
        </p:spPr>
      </p:pic>
      <p:sp>
        <p:nvSpPr>
          <p:cNvPr id="24" name="Espace réservé du texte 23">
            <a:extLst>
              <a:ext uri="{FF2B5EF4-FFF2-40B4-BE49-F238E27FC236}">
                <a16:creationId xmlns:a16="http://schemas.microsoft.com/office/drawing/2014/main" id="{F59958C6-2B49-4E50-8050-97C6B6679AC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726106" y="2921720"/>
            <a:ext cx="3819159" cy="64866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>
                <a:latin typeface="Arial"/>
                <a:cs typeface="Arial"/>
              </a:rPr>
              <a:t>Installation machines</a:t>
            </a:r>
            <a:endParaRPr lang="fr-FR"/>
          </a:p>
        </p:txBody>
      </p:sp>
      <p:pic>
        <p:nvPicPr>
          <p:cNvPr id="77" name="Espace réservé d’image 76" descr="Contour de questions">
            <a:extLst>
              <a:ext uri="{FF2B5EF4-FFF2-40B4-BE49-F238E27FC236}">
                <a16:creationId xmlns:a16="http://schemas.microsoft.com/office/drawing/2014/main" id="{D1E6E4D0-906D-4B29-A5A3-EDBA9E13B7A7}"/>
              </a:ext>
            </a:extLst>
          </p:cNvPr>
          <p:cNvPicPr>
            <a:picLocks noGrp="1" noChangeAspect="1"/>
          </p:cNvPicPr>
          <p:nvPr>
            <p:ph type="pic" sz="quarter" idx="35"/>
          </p:nvPr>
        </p:nvPicPr>
        <p:blipFill rotWithShape="1">
          <a:blip r:embed="rId9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9936808" y="2093958"/>
            <a:ext cx="603504" cy="603504"/>
          </a:xfrm>
        </p:spPr>
      </p:pic>
      <p:sp>
        <p:nvSpPr>
          <p:cNvPr id="25" name="Espace réservé du texte 24">
            <a:extLst>
              <a:ext uri="{FF2B5EF4-FFF2-40B4-BE49-F238E27FC236}">
                <a16:creationId xmlns:a16="http://schemas.microsoft.com/office/drawing/2014/main" id="{BAE2F608-914C-4C3C-93D9-10B4F89F1DF8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046678" y="2886277"/>
            <a:ext cx="2383765" cy="36512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>
                <a:latin typeface="Arial"/>
                <a:cs typeface="Arial"/>
              </a:rPr>
              <a:t>Ping</a:t>
            </a:r>
            <a:endParaRPr lang="en-US" err="1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DD08226-4335-4EA1-9B2D-CDE1FBD8D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A402E4C0-AD5E-4E8C-9F21-7CCE474BDCEB}" type="slidenum">
              <a:rPr lang="fr-FR" smtClean="0"/>
              <a:pPr rtl="0"/>
              <a:t>3</a:t>
            </a:fld>
            <a:endParaRPr lang="fr-FR"/>
          </a:p>
        </p:txBody>
      </p:sp>
      <p:pic>
        <p:nvPicPr>
          <p:cNvPr id="13" name="Espace réservé d’image 75" descr="Contour du presse-papiers partiellement barré">
            <a:extLst>
              <a:ext uri="{FF2B5EF4-FFF2-40B4-BE49-F238E27FC236}">
                <a16:creationId xmlns:a16="http://schemas.microsoft.com/office/drawing/2014/main" id="{1473AF56-11D5-5FD6-B000-6E558DC5C98D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1372613" y="3602009"/>
            <a:ext cx="603504" cy="603504"/>
          </a:xfrm>
          <a:prstGeom prst="rect">
            <a:avLst/>
          </a:prstGeom>
        </p:spPr>
      </p:pic>
      <p:sp>
        <p:nvSpPr>
          <p:cNvPr id="15" name="Espace réservé du texte 22">
            <a:extLst>
              <a:ext uri="{FF2B5EF4-FFF2-40B4-BE49-F238E27FC236}">
                <a16:creationId xmlns:a16="http://schemas.microsoft.com/office/drawing/2014/main" id="{5D612DE3-C238-FE20-2B83-372693E24955}"/>
              </a:ext>
            </a:extLst>
          </p:cNvPr>
          <p:cNvSpPr txBox="1">
            <a:spLocks/>
          </p:cNvSpPr>
          <p:nvPr/>
        </p:nvSpPr>
        <p:spPr>
          <a:xfrm>
            <a:off x="3051592" y="4502321"/>
            <a:ext cx="2998893" cy="3651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kern="1200" cap="all" spc="200" baseline="0">
                <a:solidFill>
                  <a:schemeClr val="accent5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err="1">
                <a:latin typeface="Arial"/>
                <a:cs typeface="Arial"/>
              </a:rPr>
              <a:t>Resultat</a:t>
            </a:r>
            <a:endParaRPr lang="fr-FR" err="1"/>
          </a:p>
        </p:txBody>
      </p:sp>
      <p:pic>
        <p:nvPicPr>
          <p:cNvPr id="3" name="Espace réservé d’image 73" descr="Contour de zone">
            <a:extLst>
              <a:ext uri="{FF2B5EF4-FFF2-40B4-BE49-F238E27FC236}">
                <a16:creationId xmlns:a16="http://schemas.microsoft.com/office/drawing/2014/main" id="{1691366B-837C-8BF3-CC61-B0399787BBC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096741" y="3683034"/>
            <a:ext cx="603504" cy="603504"/>
          </a:xfrm>
          <a:prstGeom prst="rect">
            <a:avLst/>
          </a:prstGeom>
        </p:spPr>
      </p:pic>
      <p:sp>
        <p:nvSpPr>
          <p:cNvPr id="7" name="Espace réservé du texte 22">
            <a:extLst>
              <a:ext uri="{FF2B5EF4-FFF2-40B4-BE49-F238E27FC236}">
                <a16:creationId xmlns:a16="http://schemas.microsoft.com/office/drawing/2014/main" id="{80E1A292-E4E7-6C9C-6619-EBE5783E3409}"/>
              </a:ext>
            </a:extLst>
          </p:cNvPr>
          <p:cNvSpPr txBox="1">
            <a:spLocks/>
          </p:cNvSpPr>
          <p:nvPr/>
        </p:nvSpPr>
        <p:spPr>
          <a:xfrm>
            <a:off x="5884659" y="4502321"/>
            <a:ext cx="2998893" cy="3651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kern="1200" cap="all" spc="200" baseline="0">
                <a:solidFill>
                  <a:schemeClr val="accent5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>
                <a:latin typeface="Arial"/>
                <a:cs typeface="Arial"/>
              </a:rPr>
              <a:t>Conclusion</a:t>
            </a:r>
            <a:endParaRPr lang="fr-FR"/>
          </a:p>
        </p:txBody>
      </p:sp>
      <p:sp>
        <p:nvSpPr>
          <p:cNvPr id="9" name="Espace réservé du texte 22">
            <a:extLst>
              <a:ext uri="{FF2B5EF4-FFF2-40B4-BE49-F238E27FC236}">
                <a16:creationId xmlns:a16="http://schemas.microsoft.com/office/drawing/2014/main" id="{327E281B-290A-8C50-7E6F-A7B72DC143C3}"/>
              </a:ext>
            </a:extLst>
          </p:cNvPr>
          <p:cNvSpPr txBox="1">
            <a:spLocks/>
          </p:cNvSpPr>
          <p:nvPr/>
        </p:nvSpPr>
        <p:spPr>
          <a:xfrm>
            <a:off x="317356" y="4502321"/>
            <a:ext cx="2998893" cy="3651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kern="1200" cap="all" spc="200" baseline="0">
                <a:solidFill>
                  <a:schemeClr val="accent5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>
                <a:latin typeface="Arial"/>
                <a:cs typeface="Arial"/>
              </a:rPr>
              <a:t>Code explication</a:t>
            </a:r>
            <a:endParaRPr lang="fr-FR"/>
          </a:p>
        </p:txBody>
      </p:sp>
      <p:pic>
        <p:nvPicPr>
          <p:cNvPr id="10" name="Image 9" descr="Une image contenant cercle, noir et blanc, noir&#10;&#10;Description générée automatiquement">
            <a:extLst>
              <a:ext uri="{FF2B5EF4-FFF2-40B4-BE49-F238E27FC236}">
                <a16:creationId xmlns:a16="http://schemas.microsoft.com/office/drawing/2014/main" id="{AFFB518F-2779-BC99-28DE-DEFE3E16115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01353" y="3599329"/>
            <a:ext cx="744071" cy="726142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242174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Espace réservé d’image 107" descr="Une femme avec des lunettes VR sur son visage&#10;">
            <a:extLst>
              <a:ext uri="{FF2B5EF4-FFF2-40B4-BE49-F238E27FC236}">
                <a16:creationId xmlns:a16="http://schemas.microsoft.com/office/drawing/2014/main" id="{FAFD635F-714B-4EE8-9D07-0B32545C6D1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5012530" y="0"/>
            <a:ext cx="7196138" cy="6867376"/>
          </a:xfrm>
        </p:spPr>
      </p:pic>
      <p:sp>
        <p:nvSpPr>
          <p:cNvPr id="20" name="Titre 19">
            <a:extLst>
              <a:ext uri="{FF2B5EF4-FFF2-40B4-BE49-F238E27FC236}">
                <a16:creationId xmlns:a16="http://schemas.microsoft.com/office/drawing/2014/main" id="{2E468DC9-F7EA-4DDD-A3C6-7FED01F0AB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1672143"/>
            <a:ext cx="6019802" cy="3513714"/>
          </a:xfrm>
        </p:spPr>
        <p:txBody>
          <a:bodyPr rtlCol="0"/>
          <a:lstStyle/>
          <a:p>
            <a:r>
              <a:rPr lang="fr-FR" err="1">
                <a:latin typeface="Arial"/>
                <a:cs typeface="Arial"/>
              </a:rPr>
              <a:t>INtroduction</a:t>
            </a:r>
            <a:endParaRPr lang="en-US" err="1"/>
          </a:p>
        </p:txBody>
      </p:sp>
      <p:sp>
        <p:nvSpPr>
          <p:cNvPr id="30" name="Espace réservé du texte 29">
            <a:extLst>
              <a:ext uri="{FF2B5EF4-FFF2-40B4-BE49-F238E27FC236}">
                <a16:creationId xmlns:a16="http://schemas.microsoft.com/office/drawing/2014/main" id="{E1840D15-B3C7-4446-9131-8F222F601B1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94575" y="3007594"/>
            <a:ext cx="5048344" cy="225638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 dirty="0"/>
              <a:t>Notre projet consistait à créer un fichier de logs avec le nom des machines demandé ou non avec à l'intérieur tous les disques avec leur espace.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3135B157-1771-47C0-A2ED-DBE01811C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fr-FR"/>
              <a:t>PRÉSENTATION PROMOTIONNELLE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6774A57-DC9F-44C5-B707-3B57BDBE4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A402E4C0-AD5E-4E8C-9F21-7CCE474BDCEB}" type="slidenum">
              <a:rPr lang="fr-FR" smtClean="0"/>
              <a:pPr rtl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73771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A5364ED-C3C7-DE87-1005-A569EBD093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A402E4C0-AD5E-4E8C-9F21-7CCE474BDCEB}" type="slidenum">
              <a:rPr lang="fr-FR" noProof="0" smtClean="0"/>
              <a:pPr rtl="0">
                <a:spcAft>
                  <a:spcPts val="600"/>
                </a:spcAft>
              </a:pPr>
              <a:t>5</a:t>
            </a:fld>
            <a:endParaRPr lang="fr-FR" noProof="0"/>
          </a:p>
        </p:txBody>
      </p:sp>
      <p:pic>
        <p:nvPicPr>
          <p:cNvPr id="10" name="Image 9" descr="Une image contenant texte, capture d’écran, diagramme, noir et blanc&#10;&#10;Description générée automatiquement">
            <a:extLst>
              <a:ext uri="{FF2B5EF4-FFF2-40B4-BE49-F238E27FC236}">
                <a16:creationId xmlns:a16="http://schemas.microsoft.com/office/drawing/2014/main" id="{30D6EB9F-0A67-49B1-3DB4-2BBF2ADA56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6477" y="-104401"/>
            <a:ext cx="5976855" cy="10380132"/>
          </a:xfrm>
          <a:prstGeom prst="rect">
            <a:avLst/>
          </a:prstGeom>
        </p:spPr>
      </p:pic>
      <p:pic>
        <p:nvPicPr>
          <p:cNvPr id="11" name="Image 10" descr="Une image contenant texte, capture d’écran, diagramme, noir et blanc&#10;&#10;Description générée automatiquement">
            <a:extLst>
              <a:ext uri="{FF2B5EF4-FFF2-40B4-BE49-F238E27FC236}">
                <a16:creationId xmlns:a16="http://schemas.microsoft.com/office/drawing/2014/main" id="{D9A28150-1049-A9F3-245F-2FCC7B5A2A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7105" y="-6425905"/>
            <a:ext cx="5591152" cy="971220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D90EC9E-1EC9-3087-155D-966F078E8824}"/>
              </a:ext>
            </a:extLst>
          </p:cNvPr>
          <p:cNvSpPr/>
          <p:nvPr/>
        </p:nvSpPr>
        <p:spPr>
          <a:xfrm>
            <a:off x="1687871" y="2859547"/>
            <a:ext cx="106516" cy="901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953017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298DB3F6-4631-06A1-6B29-0F0717234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402E4C0-AD5E-4E8C-9F21-7CCE474BDCEB}" type="slidenum">
              <a:rPr lang="fr-FR" noProof="0" smtClean="0"/>
              <a:t>6</a:t>
            </a:fld>
            <a:endParaRPr lang="fr-FR" noProof="0"/>
          </a:p>
        </p:txBody>
      </p:sp>
      <p:sp>
        <p:nvSpPr>
          <p:cNvPr id="15" name="Titre 32">
            <a:extLst>
              <a:ext uri="{FF2B5EF4-FFF2-40B4-BE49-F238E27FC236}">
                <a16:creationId xmlns:a16="http://schemas.microsoft.com/office/drawing/2014/main" id="{F0B7C6C9-FE4E-950D-ECF0-189C08F0BC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0702" y="224173"/>
            <a:ext cx="6416301" cy="668201"/>
          </a:xfrm>
        </p:spPr>
        <p:txBody>
          <a:bodyPr rtlCol="0">
            <a:normAutofit/>
          </a:bodyPr>
          <a:lstStyle/>
          <a:p>
            <a:r>
              <a:rPr lang="fr-FR">
                <a:latin typeface="Arial"/>
                <a:cs typeface="Arial"/>
              </a:rPr>
              <a:t>Installation machines</a:t>
            </a:r>
            <a:endParaRPr lang="fr-FR"/>
          </a:p>
        </p:txBody>
      </p:sp>
      <p:pic>
        <p:nvPicPr>
          <p:cNvPr id="2" name="Image 1" descr="Une image contenant texte, capture d’écran, Police, ligne&#10;&#10;Description générée automatiquement">
            <a:extLst>
              <a:ext uri="{FF2B5EF4-FFF2-40B4-BE49-F238E27FC236}">
                <a16:creationId xmlns:a16="http://schemas.microsoft.com/office/drawing/2014/main" id="{DB3BFBDA-4106-10BE-7C69-4DC4C5B164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5647" y="2714718"/>
            <a:ext cx="3729317" cy="1329952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64061051-4EC3-8A9A-1F26-2747D1A8CCFF}"/>
              </a:ext>
            </a:extLst>
          </p:cNvPr>
          <p:cNvSpPr txBox="1"/>
          <p:nvPr/>
        </p:nvSpPr>
        <p:spPr>
          <a:xfrm>
            <a:off x="1111623" y="2277035"/>
            <a:ext cx="3478305" cy="224676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2000">
                <a:solidFill>
                  <a:schemeClr val="bg1"/>
                </a:solidFill>
              </a:rPr>
              <a:t>-Installation 2 Machine virtuelle</a:t>
            </a:r>
          </a:p>
          <a:p>
            <a:endParaRPr lang="fr-FR" sz="2000">
              <a:solidFill>
                <a:schemeClr val="bg1"/>
              </a:solidFill>
            </a:endParaRPr>
          </a:p>
          <a:p>
            <a:r>
              <a:rPr lang="fr-FR" sz="2000">
                <a:solidFill>
                  <a:schemeClr val="bg1"/>
                </a:solidFill>
              </a:rPr>
              <a:t>-Configuration des 2 machines</a:t>
            </a:r>
          </a:p>
          <a:p>
            <a:endParaRPr lang="fr-FR" sz="2000">
              <a:solidFill>
                <a:schemeClr val="bg1"/>
              </a:solidFill>
            </a:endParaRPr>
          </a:p>
          <a:p>
            <a:r>
              <a:rPr lang="fr-FR" sz="2000">
                <a:solidFill>
                  <a:schemeClr val="bg1"/>
                </a:solidFill>
              </a:rPr>
              <a:t>-Test entre les machines</a:t>
            </a:r>
          </a:p>
        </p:txBody>
      </p:sp>
    </p:spTree>
    <p:extLst>
      <p:ext uri="{BB962C8B-B14F-4D97-AF65-F5344CB8AC3E}">
        <p14:creationId xmlns:p14="http://schemas.microsoft.com/office/powerpoint/2010/main" val="24913696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re 32">
            <a:extLst>
              <a:ext uri="{FF2B5EF4-FFF2-40B4-BE49-F238E27FC236}">
                <a16:creationId xmlns:a16="http://schemas.microsoft.com/office/drawing/2014/main" id="{4F4C28E4-6D60-402B-8F22-B1AED571D9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1855" y="134526"/>
            <a:ext cx="1413996" cy="668201"/>
          </a:xfrm>
        </p:spPr>
        <p:txBody>
          <a:bodyPr rtlCol="0"/>
          <a:lstStyle/>
          <a:p>
            <a:r>
              <a:rPr lang="fr-FR">
                <a:latin typeface="Arial"/>
                <a:cs typeface="Arial"/>
              </a:rPr>
              <a:t>Ping</a:t>
            </a:r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685F4B4-31EC-4AE6-A166-6FE4AD642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A402E4C0-AD5E-4E8C-9F21-7CCE474BDCEB}" type="slidenum">
              <a:rPr lang="fr-FR" smtClean="0"/>
              <a:pPr rtl="0"/>
              <a:t>7</a:t>
            </a:fld>
            <a:endParaRPr lang="fr-FR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D0000394-7620-3DFF-29E4-108782D0234E}"/>
              </a:ext>
            </a:extLst>
          </p:cNvPr>
          <p:cNvSpPr txBox="1"/>
          <p:nvPr/>
        </p:nvSpPr>
        <p:spPr>
          <a:xfrm>
            <a:off x="1459808" y="2533800"/>
            <a:ext cx="3532093" cy="224676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2800">
                <a:solidFill>
                  <a:schemeClr val="bg1"/>
                </a:solidFill>
              </a:rPr>
              <a:t>Pour pouvoir pinger les machines entre elles, il faut qu'elle soit dans le même sous-réseau.</a:t>
            </a:r>
          </a:p>
        </p:txBody>
      </p:sp>
    </p:spTree>
    <p:extLst>
      <p:ext uri="{BB962C8B-B14F-4D97-AF65-F5344CB8AC3E}">
        <p14:creationId xmlns:p14="http://schemas.microsoft.com/office/powerpoint/2010/main" val="29458552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re 32">
            <a:extLst>
              <a:ext uri="{FF2B5EF4-FFF2-40B4-BE49-F238E27FC236}">
                <a16:creationId xmlns:a16="http://schemas.microsoft.com/office/drawing/2014/main" id="{4F4C28E4-6D60-402B-8F22-B1AED571D9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1855" y="134526"/>
            <a:ext cx="1413996" cy="668201"/>
          </a:xfrm>
        </p:spPr>
        <p:txBody>
          <a:bodyPr rtlCol="0"/>
          <a:lstStyle/>
          <a:p>
            <a:pPr rtl="0"/>
            <a:r>
              <a:rPr lang="fr-FR">
                <a:latin typeface="Arial"/>
                <a:cs typeface="Arial"/>
              </a:rPr>
              <a:t>Code</a:t>
            </a:r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685F4B4-31EC-4AE6-A166-6FE4AD642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A402E4C0-AD5E-4E8C-9F21-7CCE474BDCEB}" type="slidenum">
              <a:rPr lang="fr-FR" smtClean="0"/>
              <a:pPr rtl="0"/>
              <a:t>8</a:t>
            </a:fld>
            <a:endParaRPr lang="fr-FR"/>
          </a:p>
        </p:txBody>
      </p:sp>
      <p:pic>
        <p:nvPicPr>
          <p:cNvPr id="6" name="Image 5" descr="Une image contenant texte, capture d’écran, Police, ligne&#10;&#10;Description générée automatiquement">
            <a:extLst>
              <a:ext uri="{FF2B5EF4-FFF2-40B4-BE49-F238E27FC236}">
                <a16:creationId xmlns:a16="http://schemas.microsoft.com/office/drawing/2014/main" id="{B4D2ED91-6469-FBF1-6E3B-6080A204AA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5288" y="1397885"/>
            <a:ext cx="7174088" cy="4062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8571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re 32">
            <a:extLst>
              <a:ext uri="{FF2B5EF4-FFF2-40B4-BE49-F238E27FC236}">
                <a16:creationId xmlns:a16="http://schemas.microsoft.com/office/drawing/2014/main" id="{4F4C28E4-6D60-402B-8F22-B1AED571D9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1855" y="134526"/>
            <a:ext cx="1413996" cy="668201"/>
          </a:xfrm>
        </p:spPr>
        <p:txBody>
          <a:bodyPr rtlCol="0"/>
          <a:lstStyle/>
          <a:p>
            <a:pPr rtl="0"/>
            <a:r>
              <a:rPr lang="fr-FR">
                <a:latin typeface="Arial"/>
                <a:cs typeface="Arial"/>
              </a:rPr>
              <a:t>Code</a:t>
            </a:r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685F4B4-31EC-4AE6-A166-6FE4AD642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A402E4C0-AD5E-4E8C-9F21-7CCE474BDCEB}" type="slidenum">
              <a:rPr lang="fr-FR" smtClean="0"/>
              <a:pPr rtl="0"/>
              <a:t>9</a:t>
            </a:fld>
            <a:endParaRPr lang="fr-FR"/>
          </a:p>
        </p:txBody>
      </p:sp>
      <p:pic>
        <p:nvPicPr>
          <p:cNvPr id="2" name="Image 1" descr="Une image contenant texte, capture d’écran, Police, nombre&#10;&#10;Description générée automatiquement">
            <a:extLst>
              <a:ext uri="{FF2B5EF4-FFF2-40B4-BE49-F238E27FC236}">
                <a16:creationId xmlns:a16="http://schemas.microsoft.com/office/drawing/2014/main" id="{69DA6A8E-BEE1-F2A4-7234-E80B8FBE4B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289" y="1421070"/>
            <a:ext cx="11369791" cy="4476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715202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Custom 2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7A1380"/>
      </a:accent1>
      <a:accent2>
        <a:srgbClr val="0C1A69"/>
      </a:accent2>
      <a:accent3>
        <a:srgbClr val="F4292E"/>
      </a:accent3>
      <a:accent4>
        <a:srgbClr val="FD49C1"/>
      </a:accent4>
      <a:accent5>
        <a:srgbClr val="15C7C7"/>
      </a:accent5>
      <a:accent6>
        <a:srgbClr val="02DCFA"/>
      </a:accent6>
      <a:hlink>
        <a:srgbClr val="0563C1"/>
      </a:hlink>
      <a:folHlink>
        <a:srgbClr val="954F72"/>
      </a:folHlink>
    </a:clrScheme>
    <a:fontScheme name="Custom 31">
      <a:majorFont>
        <a:latin typeface="Posterama Bold"/>
        <a:ea typeface=""/>
        <a:cs typeface=""/>
      </a:majorFont>
      <a:minorFont>
        <a:latin typeface="Bierstad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ch Pitch Deck_TM33781529_Win32_JC_v3" id="{862F7C05-3205-4562-AA5F-868BCB6856F9}" vid="{97BBE2DD-0E32-4C1B-8BB2-0414672F3164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2" ma:contentTypeDescription="Create a new document." ma:contentTypeScope="" ma:versionID="5a5774fd28510f591f3d0476b60c7965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656ce980f6f53fc96333c5ee30c32b6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258F013-9E4A-4975-A97B-33FEBC5FEE80}">
  <ds:schemaRefs>
    <ds:schemaRef ds:uri="230e9df3-be65-4c73-a93b-d1236ebd677e"/>
    <ds:schemaRef ds:uri="71af3243-3dd4-4a8d-8c0d-dd76da1f02a5"/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customXml/itemProps2.xml><?xml version="1.0" encoding="utf-8"?>
<ds:datastoreItem xmlns:ds="http://schemas.openxmlformats.org/officeDocument/2006/customXml" ds:itemID="{0C08EBEC-4760-45C2-B3A3-10A1EA338903}">
  <ds:schemaRefs>
    <ds:schemaRef ds:uri="16c05727-aa75-4e4a-9b5f-8a80a1165891"/>
    <ds:schemaRef ds:uri="230e9df3-be65-4c73-a93b-d1236ebd677e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966D2D45-3944-4D77-9142-02FD272EF319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Grand écran</PresentationFormat>
  <Slides>14</Slides>
  <Notes>12</Notes>
  <HiddenSlides>0</HiddenSlide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14</vt:i4>
      </vt:variant>
    </vt:vector>
  </HeadingPairs>
  <TitlesOfParts>
    <vt:vector size="15" baseType="lpstr">
      <vt:lpstr>Thème Office</vt:lpstr>
      <vt:lpstr>Présentation Remot-DisksSpace</vt:lpstr>
      <vt:lpstr>Présentation de l’équipe</vt:lpstr>
      <vt:lpstr>SOMMaire</vt:lpstr>
      <vt:lpstr>INtroduction</vt:lpstr>
      <vt:lpstr>Présentation PowerPoint</vt:lpstr>
      <vt:lpstr>Installation machines</vt:lpstr>
      <vt:lpstr>Ping</vt:lpstr>
      <vt:lpstr>Code</vt:lpstr>
      <vt:lpstr>Code</vt:lpstr>
      <vt:lpstr>Présentation PowerPoint</vt:lpstr>
      <vt:lpstr>Code</vt:lpstr>
      <vt:lpstr>Code</vt:lpstr>
      <vt:lpstr>Résultats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promotionnelle</dc:title>
  <dc:creator/>
  <cp:revision>84</cp:revision>
  <dcterms:created xsi:type="dcterms:W3CDTF">2023-10-06T06:17:34Z</dcterms:created>
  <dcterms:modified xsi:type="dcterms:W3CDTF">2023-10-11T15:01:56Z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